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310" r:id="rId4"/>
    <p:sldId id="307" r:id="rId5"/>
    <p:sldId id="294" r:id="rId6"/>
    <p:sldId id="297" r:id="rId7"/>
    <p:sldId id="322" r:id="rId8"/>
    <p:sldId id="308" r:id="rId9"/>
    <p:sldId id="309" r:id="rId10"/>
    <p:sldId id="312" r:id="rId11"/>
    <p:sldId id="305" r:id="rId12"/>
    <p:sldId id="311" r:id="rId13"/>
    <p:sldId id="321" r:id="rId14"/>
    <p:sldId id="304" r:id="rId15"/>
    <p:sldId id="296" r:id="rId16"/>
    <p:sldId id="314" r:id="rId17"/>
    <p:sldId id="259" r:id="rId18"/>
    <p:sldId id="328" r:id="rId19"/>
    <p:sldId id="317" r:id="rId20"/>
    <p:sldId id="318" r:id="rId21"/>
    <p:sldId id="306" r:id="rId22"/>
    <p:sldId id="300" r:id="rId23"/>
    <p:sldId id="329" r:id="rId24"/>
    <p:sldId id="301" r:id="rId25"/>
    <p:sldId id="330" r:id="rId26"/>
    <p:sldId id="313" r:id="rId27"/>
    <p:sldId id="319" r:id="rId28"/>
    <p:sldId id="316" r:id="rId29"/>
    <p:sldId id="320" r:id="rId30"/>
    <p:sldId id="323" r:id="rId31"/>
    <p:sldId id="327" r:id="rId32"/>
    <p:sldId id="324" r:id="rId33"/>
    <p:sldId id="325" r:id="rId34"/>
    <p:sldId id="326" r:id="rId35"/>
    <p:sldId id="331" r:id="rId36"/>
    <p:sldId id="267" r:id="rId37"/>
    <p:sldId id="256" r:id="rId38"/>
    <p:sldId id="291" r:id="rId39"/>
    <p:sldId id="292" r:id="rId40"/>
    <p:sldId id="257" r:id="rId41"/>
    <p:sldId id="302" r:id="rId42"/>
    <p:sldId id="303" r:id="rId43"/>
    <p:sldId id="258" r:id="rId44"/>
    <p:sldId id="283" r:id="rId45"/>
    <p:sldId id="282" r:id="rId46"/>
    <p:sldId id="289" r:id="rId47"/>
    <p:sldId id="284" r:id="rId48"/>
    <p:sldId id="285" r:id="rId49"/>
    <p:sldId id="286" r:id="rId50"/>
    <p:sldId id="287" r:id="rId51"/>
    <p:sldId id="288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, Shan (sx3ky)" userId="c8b7700a-44bb-4afa-81c3-a65abe899cb3" providerId="ADAL" clId="{4D34DB01-BCEB-4E52-9AB7-08E881C7FA1B}"/>
    <pc:docChg chg="undo redo custSel addSld delSld modSld sldOrd">
      <pc:chgData name="Xu, Shan (sx3ky)" userId="c8b7700a-44bb-4afa-81c3-a65abe899cb3" providerId="ADAL" clId="{4D34DB01-BCEB-4E52-9AB7-08E881C7FA1B}" dt="2024-04-03T16:15:21.653" v="1147" actId="729"/>
      <pc:docMkLst>
        <pc:docMk/>
      </pc:docMkLst>
      <pc:sldChg chg="delSp modSp mod">
        <pc:chgData name="Xu, Shan (sx3ky)" userId="c8b7700a-44bb-4afa-81c3-a65abe899cb3" providerId="ADAL" clId="{4D34DB01-BCEB-4E52-9AB7-08E881C7FA1B}" dt="2024-03-14T04:42:30.637" v="67" actId="14100"/>
        <pc:sldMkLst>
          <pc:docMk/>
          <pc:sldMk cId="3065520311" sldId="257"/>
        </pc:sldMkLst>
        <pc:spChg chg="del">
          <ac:chgData name="Xu, Shan (sx3ky)" userId="c8b7700a-44bb-4afa-81c3-a65abe899cb3" providerId="ADAL" clId="{4D34DB01-BCEB-4E52-9AB7-08E881C7FA1B}" dt="2024-03-14T04:41:53.282" v="57" actId="478"/>
          <ac:spMkLst>
            <pc:docMk/>
            <pc:sldMk cId="3065520311" sldId="257"/>
            <ac:spMk id="37" creationId="{471BF7ED-4D37-4010-AB6D-48B31D892010}"/>
          </ac:spMkLst>
        </pc:spChg>
        <pc:spChg chg="del">
          <ac:chgData name="Xu, Shan (sx3ky)" userId="c8b7700a-44bb-4afa-81c3-a65abe899cb3" providerId="ADAL" clId="{4D34DB01-BCEB-4E52-9AB7-08E881C7FA1B}" dt="2024-03-14T04:41:53.282" v="57" actId="478"/>
          <ac:spMkLst>
            <pc:docMk/>
            <pc:sldMk cId="3065520311" sldId="257"/>
            <ac:spMk id="38" creationId="{7E58EBA9-5C3A-44FB-8DA7-A5D212DDEE9B}"/>
          </ac:spMkLst>
        </pc:spChg>
        <pc:picChg chg="mod">
          <ac:chgData name="Xu, Shan (sx3ky)" userId="c8b7700a-44bb-4afa-81c3-a65abe899cb3" providerId="ADAL" clId="{4D34DB01-BCEB-4E52-9AB7-08E881C7FA1B}" dt="2024-03-14T04:42:30.637" v="67" actId="14100"/>
          <ac:picMkLst>
            <pc:docMk/>
            <pc:sldMk cId="3065520311" sldId="257"/>
            <ac:picMk id="24" creationId="{BE20A5FA-3F8A-4BD3-A2B6-F10A7B7F53BB}"/>
          </ac:picMkLst>
        </pc:picChg>
        <pc:picChg chg="del">
          <ac:chgData name="Xu, Shan (sx3ky)" userId="c8b7700a-44bb-4afa-81c3-a65abe899cb3" providerId="ADAL" clId="{4D34DB01-BCEB-4E52-9AB7-08E881C7FA1B}" dt="2024-03-14T04:41:53.282" v="57" actId="478"/>
          <ac:picMkLst>
            <pc:docMk/>
            <pc:sldMk cId="3065520311" sldId="257"/>
            <ac:picMk id="26" creationId="{6CEAD16C-61AC-466D-A377-0551B0D002B7}"/>
          </ac:picMkLst>
        </pc:picChg>
        <pc:picChg chg="del">
          <ac:chgData name="Xu, Shan (sx3ky)" userId="c8b7700a-44bb-4afa-81c3-a65abe899cb3" providerId="ADAL" clId="{4D34DB01-BCEB-4E52-9AB7-08E881C7FA1B}" dt="2024-03-14T04:41:53.282" v="57" actId="478"/>
          <ac:picMkLst>
            <pc:docMk/>
            <pc:sldMk cId="3065520311" sldId="257"/>
            <ac:picMk id="28" creationId="{85A27469-8283-4F74-8154-754F6CA1636D}"/>
          </ac:picMkLst>
        </pc:picChg>
        <pc:picChg chg="mod">
          <ac:chgData name="Xu, Shan (sx3ky)" userId="c8b7700a-44bb-4afa-81c3-a65abe899cb3" providerId="ADAL" clId="{4D34DB01-BCEB-4E52-9AB7-08E881C7FA1B}" dt="2024-03-14T04:42:18.679" v="65" actId="1076"/>
          <ac:picMkLst>
            <pc:docMk/>
            <pc:sldMk cId="3065520311" sldId="257"/>
            <ac:picMk id="31" creationId="{01BC1578-C3E1-44CA-B508-9FCF4BF35D56}"/>
          </ac:picMkLst>
        </pc:picChg>
        <pc:picChg chg="del">
          <ac:chgData name="Xu, Shan (sx3ky)" userId="c8b7700a-44bb-4afa-81c3-a65abe899cb3" providerId="ADAL" clId="{4D34DB01-BCEB-4E52-9AB7-08E881C7FA1B}" dt="2024-03-14T04:41:53.282" v="57" actId="478"/>
          <ac:picMkLst>
            <pc:docMk/>
            <pc:sldMk cId="3065520311" sldId="257"/>
            <ac:picMk id="33" creationId="{F9D09EC3-87D5-48A8-953F-B6B9A1FB0A81}"/>
          </ac:picMkLst>
        </pc:picChg>
        <pc:picChg chg="del">
          <ac:chgData name="Xu, Shan (sx3ky)" userId="c8b7700a-44bb-4afa-81c3-a65abe899cb3" providerId="ADAL" clId="{4D34DB01-BCEB-4E52-9AB7-08E881C7FA1B}" dt="2024-03-14T04:41:53.282" v="57" actId="478"/>
          <ac:picMkLst>
            <pc:docMk/>
            <pc:sldMk cId="3065520311" sldId="257"/>
            <ac:picMk id="35" creationId="{9589A575-00FC-4068-A7C8-62CA81292D97}"/>
          </ac:picMkLst>
        </pc:picChg>
        <pc:picChg chg="mod">
          <ac:chgData name="Xu, Shan (sx3ky)" userId="c8b7700a-44bb-4afa-81c3-a65abe899cb3" providerId="ADAL" clId="{4D34DB01-BCEB-4E52-9AB7-08E881C7FA1B}" dt="2024-03-14T04:42:18.679" v="65" actId="1076"/>
          <ac:picMkLst>
            <pc:docMk/>
            <pc:sldMk cId="3065520311" sldId="257"/>
            <ac:picMk id="40" creationId="{2D8DC5EA-8A45-4D01-B6C1-33C4219DA461}"/>
          </ac:picMkLst>
        </pc:picChg>
        <pc:picChg chg="del">
          <ac:chgData name="Xu, Shan (sx3ky)" userId="c8b7700a-44bb-4afa-81c3-a65abe899cb3" providerId="ADAL" clId="{4D34DB01-BCEB-4E52-9AB7-08E881C7FA1B}" dt="2024-03-14T04:41:53.282" v="57" actId="478"/>
          <ac:picMkLst>
            <pc:docMk/>
            <pc:sldMk cId="3065520311" sldId="257"/>
            <ac:picMk id="42" creationId="{80413524-9375-4B74-AFE3-4EEA3533BCCD}"/>
          </ac:picMkLst>
        </pc:picChg>
        <pc:picChg chg="del">
          <ac:chgData name="Xu, Shan (sx3ky)" userId="c8b7700a-44bb-4afa-81c3-a65abe899cb3" providerId="ADAL" clId="{4D34DB01-BCEB-4E52-9AB7-08E881C7FA1B}" dt="2024-03-14T04:41:53.282" v="57" actId="478"/>
          <ac:picMkLst>
            <pc:docMk/>
            <pc:sldMk cId="3065520311" sldId="257"/>
            <ac:picMk id="46" creationId="{91DB671C-365C-4BCA-9EC9-7E3E4073D509}"/>
          </ac:picMkLst>
        </pc:picChg>
      </pc:sldChg>
      <pc:sldChg chg="addSp delSp modSp mod ord">
        <pc:chgData name="Xu, Shan (sx3ky)" userId="c8b7700a-44bb-4afa-81c3-a65abe899cb3" providerId="ADAL" clId="{4D34DB01-BCEB-4E52-9AB7-08E881C7FA1B}" dt="2024-04-03T15:48:28.070" v="919"/>
        <pc:sldMkLst>
          <pc:docMk/>
          <pc:sldMk cId="3950917380" sldId="259"/>
        </pc:sldMkLst>
        <pc:spChg chg="del">
          <ac:chgData name="Xu, Shan (sx3ky)" userId="c8b7700a-44bb-4afa-81c3-a65abe899cb3" providerId="ADAL" clId="{4D34DB01-BCEB-4E52-9AB7-08E881C7FA1B}" dt="2024-04-03T15:48:12.763" v="914" actId="478"/>
          <ac:spMkLst>
            <pc:docMk/>
            <pc:sldMk cId="3950917380" sldId="259"/>
            <ac:spMk id="2" creationId="{2CD20C24-C28C-A9B1-1A36-D5900783739B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3" creationId="{9FDECDC1-51FC-CB04-8F96-877F8FC8EC85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4" creationId="{5C77C305-28A9-2EBD-61B2-B328102B8840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5" creationId="{EA1A0E4E-673C-0BB8-F2DA-4EB745551CB5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6" creationId="{859ED279-3B67-0445-C667-A9E408FBBF98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7" creationId="{826548F0-73F3-0574-C659-FD1A44C0B0AC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8" creationId="{B972681B-7E2F-D275-F694-F48CE4AF37DD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9" creationId="{D7D03B75-CDF7-BBC8-E6B5-E842418C435A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10" creationId="{CCBDB5A6-C901-EF2F-34D4-CFE5DF29DA6D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11" creationId="{FA94BF58-3462-5AC8-A4A5-6935EFDF7F7B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12" creationId="{98FAF27F-18B5-F2D4-161B-04031504B535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13" creationId="{7D747606-6BF5-99B7-0E9D-3B1D9A150B58}"/>
          </ac:spMkLst>
        </pc:spChg>
        <pc:spChg chg="mod">
          <ac:chgData name="Xu, Shan (sx3ky)" userId="c8b7700a-44bb-4afa-81c3-a65abe899cb3" providerId="ADAL" clId="{4D34DB01-BCEB-4E52-9AB7-08E881C7FA1B}" dt="2024-03-21T06:25:16.539" v="132" actId="14826"/>
          <ac:spMkLst>
            <pc:docMk/>
            <pc:sldMk cId="3950917380" sldId="259"/>
            <ac:spMk id="14" creationId="{A7766544-82E9-C588-20E6-90B1A8DC8C7E}"/>
          </ac:spMkLst>
        </pc:spChg>
        <pc:spChg chg="del">
          <ac:chgData name="Xu, Shan (sx3ky)" userId="c8b7700a-44bb-4afa-81c3-a65abe899cb3" providerId="ADAL" clId="{4D34DB01-BCEB-4E52-9AB7-08E881C7FA1B}" dt="2024-04-03T15:47:32.682" v="911" actId="478"/>
          <ac:spMkLst>
            <pc:docMk/>
            <pc:sldMk cId="3950917380" sldId="259"/>
            <ac:spMk id="16" creationId="{91BAC35D-5C9A-8CD8-EB6E-4D6BA554FE3B}"/>
          </ac:spMkLst>
        </pc:spChg>
        <pc:spChg chg="add del">
          <ac:chgData name="Xu, Shan (sx3ky)" userId="c8b7700a-44bb-4afa-81c3-a65abe899cb3" providerId="ADAL" clId="{4D34DB01-BCEB-4E52-9AB7-08E881C7FA1B}" dt="2024-04-01T15:06:48.737" v="556"/>
          <ac:spMkLst>
            <pc:docMk/>
            <pc:sldMk cId="3950917380" sldId="259"/>
            <ac:spMk id="17" creationId="{5ED34990-F4A7-4A10-868B-2CE3AEA1BB36}"/>
          </ac:spMkLst>
        </pc:spChg>
        <pc:spChg chg="add del">
          <ac:chgData name="Xu, Shan (sx3ky)" userId="c8b7700a-44bb-4afa-81c3-a65abe899cb3" providerId="ADAL" clId="{4D34DB01-BCEB-4E52-9AB7-08E881C7FA1B}" dt="2024-04-03T15:48:28.070" v="919"/>
          <ac:spMkLst>
            <pc:docMk/>
            <pc:sldMk cId="3950917380" sldId="259"/>
            <ac:spMk id="18" creationId="{BBEF81DA-D2A5-4937-B6E8-E79A146DAEB4}"/>
          </ac:spMkLst>
        </pc:spChg>
        <pc:grpChg chg="del mod">
          <ac:chgData name="Xu, Shan (sx3ky)" userId="c8b7700a-44bb-4afa-81c3-a65abe899cb3" providerId="ADAL" clId="{4D34DB01-BCEB-4E52-9AB7-08E881C7FA1B}" dt="2024-04-01T15:09:23.927" v="571" actId="478"/>
          <ac:grpSpMkLst>
            <pc:docMk/>
            <pc:sldMk cId="3950917380" sldId="259"/>
            <ac:grpSpMk id="15" creationId="{3B6FB37D-3B5E-8043-3961-664A1D864886}"/>
          </ac:grpSpMkLst>
        </pc:grpChg>
        <pc:picChg chg="add mod">
          <ac:chgData name="Xu, Shan (sx3ky)" userId="c8b7700a-44bb-4afa-81c3-a65abe899cb3" providerId="ADAL" clId="{4D34DB01-BCEB-4E52-9AB7-08E881C7FA1B}" dt="2024-04-03T15:48:22.105" v="917" actId="14100"/>
          <ac:picMkLst>
            <pc:docMk/>
            <pc:sldMk cId="3950917380" sldId="259"/>
            <ac:picMk id="20" creationId="{478422BA-535E-4EBB-B486-8D155DC06872}"/>
          </ac:picMkLst>
        </pc:picChg>
        <pc:picChg chg="mod">
          <ac:chgData name="Xu, Shan (sx3ky)" userId="c8b7700a-44bb-4afa-81c3-a65abe899cb3" providerId="ADAL" clId="{4D34DB01-BCEB-4E52-9AB7-08E881C7FA1B}" dt="2024-03-21T06:25:16.539" v="132" actId="14826"/>
          <ac:picMkLst>
            <pc:docMk/>
            <pc:sldMk cId="3950917380" sldId="259"/>
            <ac:picMk id="37" creationId="{D82847A3-3BE3-42D1-8A0C-D43FD08C04D7}"/>
          </ac:picMkLst>
        </pc:picChg>
        <pc:picChg chg="del mod">
          <ac:chgData name="Xu, Shan (sx3ky)" userId="c8b7700a-44bb-4afa-81c3-a65abe899cb3" providerId="ADAL" clId="{4D34DB01-BCEB-4E52-9AB7-08E881C7FA1B}" dt="2024-03-21T06:25:19.681" v="133" actId="478"/>
          <ac:picMkLst>
            <pc:docMk/>
            <pc:sldMk cId="3950917380" sldId="259"/>
            <ac:picMk id="39" creationId="{987A73BE-F481-4A3F-9035-7FF2753CB17B}"/>
          </ac:picMkLst>
        </pc:picChg>
        <pc:picChg chg="mod">
          <ac:chgData name="Xu, Shan (sx3ky)" userId="c8b7700a-44bb-4afa-81c3-a65abe899cb3" providerId="ADAL" clId="{4D34DB01-BCEB-4E52-9AB7-08E881C7FA1B}" dt="2024-03-21T06:25:16.539" v="132" actId="14826"/>
          <ac:picMkLst>
            <pc:docMk/>
            <pc:sldMk cId="3950917380" sldId="259"/>
            <ac:picMk id="41" creationId="{9EE3E70C-0E4A-49EF-9323-D2227A4FF034}"/>
          </ac:picMkLst>
        </pc:picChg>
      </pc:sldChg>
      <pc:sldChg chg="mod modShow">
        <pc:chgData name="Xu, Shan (sx3ky)" userId="c8b7700a-44bb-4afa-81c3-a65abe899cb3" providerId="ADAL" clId="{4D34DB01-BCEB-4E52-9AB7-08E881C7FA1B}" dt="2024-03-18T18:59:32.837" v="121" actId="729"/>
        <pc:sldMkLst>
          <pc:docMk/>
          <pc:sldMk cId="3896848282" sldId="296"/>
        </pc:sldMkLst>
      </pc:sldChg>
      <pc:sldChg chg="addSp delSp modSp mod">
        <pc:chgData name="Xu, Shan (sx3ky)" userId="c8b7700a-44bb-4afa-81c3-a65abe899cb3" providerId="ADAL" clId="{4D34DB01-BCEB-4E52-9AB7-08E881C7FA1B}" dt="2024-04-01T17:47:44.255" v="654" actId="14826"/>
        <pc:sldMkLst>
          <pc:docMk/>
          <pc:sldMk cId="1681729178" sldId="297"/>
        </pc:sldMkLst>
        <pc:picChg chg="del">
          <ac:chgData name="Xu, Shan (sx3ky)" userId="c8b7700a-44bb-4afa-81c3-a65abe899cb3" providerId="ADAL" clId="{4D34DB01-BCEB-4E52-9AB7-08E881C7FA1B}" dt="2024-03-18T18:59:07.897" v="113" actId="478"/>
          <ac:picMkLst>
            <pc:docMk/>
            <pc:sldMk cId="1681729178" sldId="297"/>
            <ac:picMk id="3" creationId="{8E842904-4FE8-4C12-B270-DAEF168EDF60}"/>
          </ac:picMkLst>
        </pc:picChg>
        <pc:picChg chg="add mod">
          <ac:chgData name="Xu, Shan (sx3ky)" userId="c8b7700a-44bb-4afa-81c3-a65abe899cb3" providerId="ADAL" clId="{4D34DB01-BCEB-4E52-9AB7-08E881C7FA1B}" dt="2024-04-01T17:47:44.255" v="654" actId="14826"/>
          <ac:picMkLst>
            <pc:docMk/>
            <pc:sldMk cId="1681729178" sldId="297"/>
            <ac:picMk id="4" creationId="{94206D9C-8074-4C21-B507-FA8B026D73D2}"/>
          </ac:picMkLst>
        </pc:picChg>
        <pc:picChg chg="add del mod">
          <ac:chgData name="Xu, Shan (sx3ky)" userId="c8b7700a-44bb-4afa-81c3-a65abe899cb3" providerId="ADAL" clId="{4D34DB01-BCEB-4E52-9AB7-08E881C7FA1B}" dt="2024-03-18T18:59:19.115" v="116"/>
          <ac:picMkLst>
            <pc:docMk/>
            <pc:sldMk cId="1681729178" sldId="297"/>
            <ac:picMk id="5" creationId="{8148AD9A-E246-49CA-A178-F0FE9D0D6E0E}"/>
          </ac:picMkLst>
        </pc:picChg>
      </pc:sldChg>
      <pc:sldChg chg="addSp modSp mod">
        <pc:chgData name="Xu, Shan (sx3ky)" userId="c8b7700a-44bb-4afa-81c3-a65abe899cb3" providerId="ADAL" clId="{4D34DB01-BCEB-4E52-9AB7-08E881C7FA1B}" dt="2024-03-21T06:24:20.691" v="129" actId="1076"/>
        <pc:sldMkLst>
          <pc:docMk/>
          <pc:sldMk cId="680171540" sldId="298"/>
        </pc:sldMkLst>
        <pc:picChg chg="add mod">
          <ac:chgData name="Xu, Shan (sx3ky)" userId="c8b7700a-44bb-4afa-81c3-a65abe899cb3" providerId="ADAL" clId="{4D34DB01-BCEB-4E52-9AB7-08E881C7FA1B}" dt="2024-03-21T06:24:20.691" v="129" actId="1076"/>
          <ac:picMkLst>
            <pc:docMk/>
            <pc:sldMk cId="680171540" sldId="298"/>
            <ac:picMk id="3" creationId="{C5157817-CB58-474F-98B1-32101D713D72}"/>
          </ac:picMkLst>
        </pc:picChg>
        <pc:picChg chg="mod">
          <ac:chgData name="Xu, Shan (sx3ky)" userId="c8b7700a-44bb-4afa-81c3-a65abe899cb3" providerId="ADAL" clId="{4D34DB01-BCEB-4E52-9AB7-08E881C7FA1B}" dt="2024-03-21T06:24:20.691" v="129" actId="1076"/>
          <ac:picMkLst>
            <pc:docMk/>
            <pc:sldMk cId="680171540" sldId="298"/>
            <ac:picMk id="4" creationId="{DE7A4855-695C-4001-8A86-098B2F3ADF03}"/>
          </ac:picMkLst>
        </pc:picChg>
        <pc:picChg chg="mod">
          <ac:chgData name="Xu, Shan (sx3ky)" userId="c8b7700a-44bb-4afa-81c3-a65abe899cb3" providerId="ADAL" clId="{4D34DB01-BCEB-4E52-9AB7-08E881C7FA1B}" dt="2024-03-21T06:24:20.691" v="129" actId="1076"/>
          <ac:picMkLst>
            <pc:docMk/>
            <pc:sldMk cId="680171540" sldId="298"/>
            <ac:picMk id="6" creationId="{F79690D3-86C8-4208-BA23-A7F37C4CC1C3}"/>
          </ac:picMkLst>
        </pc:picChg>
      </pc:sldChg>
      <pc:sldChg chg="addSp delSp modSp new mod ord modShow">
        <pc:chgData name="Xu, Shan (sx3ky)" userId="c8b7700a-44bb-4afa-81c3-a65abe899cb3" providerId="ADAL" clId="{4D34DB01-BCEB-4E52-9AB7-08E881C7FA1B}" dt="2024-04-03T16:03:51.876" v="1020" actId="20577"/>
        <pc:sldMkLst>
          <pc:docMk/>
          <pc:sldMk cId="1629358358" sldId="300"/>
        </pc:sldMkLst>
        <pc:spChg chg="add mod">
          <ac:chgData name="Xu, Shan (sx3ky)" userId="c8b7700a-44bb-4afa-81c3-a65abe899cb3" providerId="ADAL" clId="{4D34DB01-BCEB-4E52-9AB7-08E881C7FA1B}" dt="2024-04-03T16:03:51.876" v="1020" actId="20577"/>
          <ac:spMkLst>
            <pc:docMk/>
            <pc:sldMk cId="1629358358" sldId="300"/>
            <ac:spMk id="8" creationId="{5ECACE58-E0C2-4347-BDFF-5D2979FDF1A5}"/>
          </ac:spMkLst>
        </pc:spChg>
        <pc:spChg chg="add del mod">
          <ac:chgData name="Xu, Shan (sx3ky)" userId="c8b7700a-44bb-4afa-81c3-a65abe899cb3" providerId="ADAL" clId="{4D34DB01-BCEB-4E52-9AB7-08E881C7FA1B}" dt="2024-03-14T04:39:09.584" v="13" actId="478"/>
          <ac:spMkLst>
            <pc:docMk/>
            <pc:sldMk cId="1629358358" sldId="300"/>
            <ac:spMk id="9" creationId="{7FB886CA-83D3-425F-A094-DCC0A25B9B65}"/>
          </ac:spMkLst>
        </pc:spChg>
        <pc:picChg chg="add del mod">
          <ac:chgData name="Xu, Shan (sx3ky)" userId="c8b7700a-44bb-4afa-81c3-a65abe899cb3" providerId="ADAL" clId="{4D34DB01-BCEB-4E52-9AB7-08E881C7FA1B}" dt="2024-03-14T04:37:02.628" v="5" actId="478"/>
          <ac:picMkLst>
            <pc:docMk/>
            <pc:sldMk cId="1629358358" sldId="300"/>
            <ac:picMk id="3" creationId="{C4C39030-ACEB-4956-9694-BE2E57526EE4}"/>
          </ac:picMkLst>
        </pc:picChg>
        <pc:picChg chg="add del mod">
          <ac:chgData name="Xu, Shan (sx3ky)" userId="c8b7700a-44bb-4afa-81c3-a65abe899cb3" providerId="ADAL" clId="{4D34DB01-BCEB-4E52-9AB7-08E881C7FA1B}" dt="2024-04-03T16:02:29.864" v="944" actId="478"/>
          <ac:picMkLst>
            <pc:docMk/>
            <pc:sldMk cId="1629358358" sldId="300"/>
            <ac:picMk id="4" creationId="{6AB1FFA6-287D-4DF1-8B68-A4410E9E886F}"/>
          </ac:picMkLst>
        </pc:picChg>
        <pc:picChg chg="add del mod">
          <ac:chgData name="Xu, Shan (sx3ky)" userId="c8b7700a-44bb-4afa-81c3-a65abe899cb3" providerId="ADAL" clId="{4D34DB01-BCEB-4E52-9AB7-08E881C7FA1B}" dt="2024-03-14T04:37:02.012" v="4" actId="478"/>
          <ac:picMkLst>
            <pc:docMk/>
            <pc:sldMk cId="1629358358" sldId="300"/>
            <ac:picMk id="5" creationId="{9F1D6198-C0D6-4C1E-88FC-A59E2E295F3B}"/>
          </ac:picMkLst>
        </pc:picChg>
        <pc:picChg chg="add mod">
          <ac:chgData name="Xu, Shan (sx3ky)" userId="c8b7700a-44bb-4afa-81c3-a65abe899cb3" providerId="ADAL" clId="{4D34DB01-BCEB-4E52-9AB7-08E881C7FA1B}" dt="2024-03-14T04:37:15.597" v="7" actId="1076"/>
          <ac:picMkLst>
            <pc:docMk/>
            <pc:sldMk cId="1629358358" sldId="300"/>
            <ac:picMk id="7" creationId="{2235EA63-2A8A-4950-BAEB-4F2CE43B0284}"/>
          </ac:picMkLst>
        </pc:picChg>
      </pc:sldChg>
      <pc:sldChg chg="addSp delSp modSp add mod ord">
        <pc:chgData name="Xu, Shan (sx3ky)" userId="c8b7700a-44bb-4afa-81c3-a65abe899cb3" providerId="ADAL" clId="{4D34DB01-BCEB-4E52-9AB7-08E881C7FA1B}" dt="2024-04-03T16:09:12.271" v="1140" actId="1076"/>
        <pc:sldMkLst>
          <pc:docMk/>
          <pc:sldMk cId="1195335695" sldId="301"/>
        </pc:sldMkLst>
        <pc:spChg chg="add mod">
          <ac:chgData name="Xu, Shan (sx3ky)" userId="c8b7700a-44bb-4afa-81c3-a65abe899cb3" providerId="ADAL" clId="{4D34DB01-BCEB-4E52-9AB7-08E881C7FA1B}" dt="2024-04-03T16:08:34.986" v="1132" actId="1036"/>
          <ac:spMkLst>
            <pc:docMk/>
            <pc:sldMk cId="1195335695" sldId="301"/>
            <ac:spMk id="2" creationId="{A5789A48-1E6F-4EBB-9547-9091B349908D}"/>
          </ac:spMkLst>
        </pc:spChg>
        <pc:spChg chg="add mod">
          <ac:chgData name="Xu, Shan (sx3ky)" userId="c8b7700a-44bb-4afa-81c3-a65abe899cb3" providerId="ADAL" clId="{4D34DB01-BCEB-4E52-9AB7-08E881C7FA1B}" dt="2024-04-03T16:05:51.045" v="1050" actId="404"/>
          <ac:spMkLst>
            <pc:docMk/>
            <pc:sldMk cId="1195335695" sldId="301"/>
            <ac:spMk id="4" creationId="{21FF80FF-1096-410D-B043-FC022F576090}"/>
          </ac:spMkLst>
        </pc:spChg>
        <pc:spChg chg="add mod">
          <ac:chgData name="Xu, Shan (sx3ky)" userId="c8b7700a-44bb-4afa-81c3-a65abe899cb3" providerId="ADAL" clId="{4D34DB01-BCEB-4E52-9AB7-08E881C7FA1B}" dt="2024-04-03T16:05:42.898" v="1048" actId="1076"/>
          <ac:spMkLst>
            <pc:docMk/>
            <pc:sldMk cId="1195335695" sldId="301"/>
            <ac:spMk id="7" creationId="{682B94D4-82DC-4130-B442-F6AF8B7F3E71}"/>
          </ac:spMkLst>
        </pc:spChg>
        <pc:grpChg chg="add mod">
          <ac:chgData name="Xu, Shan (sx3ky)" userId="c8b7700a-44bb-4afa-81c3-a65abe899cb3" providerId="ADAL" clId="{4D34DB01-BCEB-4E52-9AB7-08E881C7FA1B}" dt="2024-04-03T16:09:10.188" v="1139" actId="1076"/>
          <ac:grpSpMkLst>
            <pc:docMk/>
            <pc:sldMk cId="1195335695" sldId="301"/>
            <ac:grpSpMk id="10" creationId="{08DADA41-E1BF-42C8-9910-2BC80464E91C}"/>
          </ac:grpSpMkLst>
        </pc:grpChg>
        <pc:picChg chg="del mod">
          <ac:chgData name="Xu, Shan (sx3ky)" userId="c8b7700a-44bb-4afa-81c3-a65abe899cb3" providerId="ADAL" clId="{4D34DB01-BCEB-4E52-9AB7-08E881C7FA1B}" dt="2024-04-03T16:05:18.122" v="1040" actId="478"/>
          <ac:picMkLst>
            <pc:docMk/>
            <pc:sldMk cId="1195335695" sldId="301"/>
            <ac:picMk id="3" creationId="{C4C39030-ACEB-4956-9694-BE2E57526EE4}"/>
          </ac:picMkLst>
        </pc:picChg>
        <pc:picChg chg="mod">
          <ac:chgData name="Xu, Shan (sx3ky)" userId="c8b7700a-44bb-4afa-81c3-a65abe899cb3" providerId="ADAL" clId="{4D34DB01-BCEB-4E52-9AB7-08E881C7FA1B}" dt="2024-04-03T16:05:22.483" v="1042" actId="14100"/>
          <ac:picMkLst>
            <pc:docMk/>
            <pc:sldMk cId="1195335695" sldId="301"/>
            <ac:picMk id="5" creationId="{9F1D6198-C0D6-4C1E-88FC-A59E2E295F3B}"/>
          </ac:picMkLst>
        </pc:picChg>
        <pc:picChg chg="add mod">
          <ac:chgData name="Xu, Shan (sx3ky)" userId="c8b7700a-44bb-4afa-81c3-a65abe899cb3" providerId="ADAL" clId="{4D34DB01-BCEB-4E52-9AB7-08E881C7FA1B}" dt="2024-04-03T16:05:44.801" v="1049" actId="1076"/>
          <ac:picMkLst>
            <pc:docMk/>
            <pc:sldMk cId="1195335695" sldId="301"/>
            <ac:picMk id="6" creationId="{C986FE39-9E78-48DA-9FF6-A1F3204B578D}"/>
          </ac:picMkLst>
        </pc:picChg>
        <pc:picChg chg="add mod">
          <ac:chgData name="Xu, Shan (sx3ky)" userId="c8b7700a-44bb-4afa-81c3-a65abe899cb3" providerId="ADAL" clId="{4D34DB01-BCEB-4E52-9AB7-08E881C7FA1B}" dt="2024-04-03T16:09:12.271" v="1140" actId="1076"/>
          <ac:picMkLst>
            <pc:docMk/>
            <pc:sldMk cId="1195335695" sldId="301"/>
            <ac:picMk id="8" creationId="{EE2A895B-145F-47D1-A950-A5ABE17C88B1}"/>
          </ac:picMkLst>
        </pc:picChg>
        <pc:picChg chg="add mod">
          <ac:chgData name="Xu, Shan (sx3ky)" userId="c8b7700a-44bb-4afa-81c3-a65abe899cb3" providerId="ADAL" clId="{4D34DB01-BCEB-4E52-9AB7-08E881C7FA1B}" dt="2024-04-03T16:08:28.283" v="1120" actId="164"/>
          <ac:picMkLst>
            <pc:docMk/>
            <pc:sldMk cId="1195335695" sldId="301"/>
            <ac:picMk id="9" creationId="{CDC08138-ED38-47FB-8CE6-FDC0EE7CCCC1}"/>
          </ac:picMkLst>
        </pc:picChg>
      </pc:sldChg>
      <pc:sldChg chg="delSp modSp add mod">
        <pc:chgData name="Xu, Shan (sx3ky)" userId="c8b7700a-44bb-4afa-81c3-a65abe899cb3" providerId="ADAL" clId="{4D34DB01-BCEB-4E52-9AB7-08E881C7FA1B}" dt="2024-03-14T04:43:15.325" v="87" actId="14100"/>
        <pc:sldMkLst>
          <pc:docMk/>
          <pc:sldMk cId="2532981205" sldId="302"/>
        </pc:sldMkLst>
        <pc:spChg chg="del">
          <ac:chgData name="Xu, Shan (sx3ky)" userId="c8b7700a-44bb-4afa-81c3-a65abe899cb3" providerId="ADAL" clId="{4D34DB01-BCEB-4E52-9AB7-08E881C7FA1B}" dt="2024-03-14T04:42:35.013" v="68" actId="478"/>
          <ac:spMkLst>
            <pc:docMk/>
            <pc:sldMk cId="2532981205" sldId="302"/>
            <ac:spMk id="36" creationId="{E524DF7A-F4FD-4912-AF04-4D00DCBBF29D}"/>
          </ac:spMkLst>
        </pc:spChg>
        <pc:spChg chg="mod">
          <ac:chgData name="Xu, Shan (sx3ky)" userId="c8b7700a-44bb-4afa-81c3-a65abe899cb3" providerId="ADAL" clId="{4D34DB01-BCEB-4E52-9AB7-08E881C7FA1B}" dt="2024-03-14T04:42:40.950" v="76" actId="1076"/>
          <ac:spMkLst>
            <pc:docMk/>
            <pc:sldMk cId="2532981205" sldId="302"/>
            <ac:spMk id="37" creationId="{471BF7ED-4D37-4010-AB6D-48B31D892010}"/>
          </ac:spMkLst>
        </pc:spChg>
        <pc:spChg chg="del">
          <ac:chgData name="Xu, Shan (sx3ky)" userId="c8b7700a-44bb-4afa-81c3-a65abe899cb3" providerId="ADAL" clId="{4D34DB01-BCEB-4E52-9AB7-08E881C7FA1B}" dt="2024-03-14T04:42:38.653" v="75" actId="478"/>
          <ac:spMkLst>
            <pc:docMk/>
            <pc:sldMk cId="2532981205" sldId="302"/>
            <ac:spMk id="38" creationId="{7E58EBA9-5C3A-44FB-8DA7-A5D212DDEE9B}"/>
          </ac:spMkLst>
        </pc:spChg>
        <pc:picChg chg="del">
          <ac:chgData name="Xu, Shan (sx3ky)" userId="c8b7700a-44bb-4afa-81c3-a65abe899cb3" providerId="ADAL" clId="{4D34DB01-BCEB-4E52-9AB7-08E881C7FA1B}" dt="2024-03-14T04:42:35.404" v="69" actId="478"/>
          <ac:picMkLst>
            <pc:docMk/>
            <pc:sldMk cId="2532981205" sldId="302"/>
            <ac:picMk id="24" creationId="{BE20A5FA-3F8A-4BD3-A2B6-F10A7B7F53BB}"/>
          </ac:picMkLst>
        </pc:picChg>
        <pc:picChg chg="mod">
          <ac:chgData name="Xu, Shan (sx3ky)" userId="c8b7700a-44bb-4afa-81c3-a65abe899cb3" providerId="ADAL" clId="{4D34DB01-BCEB-4E52-9AB7-08E881C7FA1B}" dt="2024-03-14T04:43:15.325" v="87" actId="14100"/>
          <ac:picMkLst>
            <pc:docMk/>
            <pc:sldMk cId="2532981205" sldId="302"/>
            <ac:picMk id="26" creationId="{6CEAD16C-61AC-466D-A377-0551B0D002B7}"/>
          </ac:picMkLst>
        </pc:picChg>
        <pc:picChg chg="mod">
          <ac:chgData name="Xu, Shan (sx3ky)" userId="c8b7700a-44bb-4afa-81c3-a65abe899cb3" providerId="ADAL" clId="{4D34DB01-BCEB-4E52-9AB7-08E881C7FA1B}" dt="2024-03-14T04:43:09.413" v="85" actId="14100"/>
          <ac:picMkLst>
            <pc:docMk/>
            <pc:sldMk cId="2532981205" sldId="302"/>
            <ac:picMk id="28" creationId="{85A27469-8283-4F74-8154-754F6CA1636D}"/>
          </ac:picMkLst>
        </pc:picChg>
        <pc:picChg chg="del">
          <ac:chgData name="Xu, Shan (sx3ky)" userId="c8b7700a-44bb-4afa-81c3-a65abe899cb3" providerId="ADAL" clId="{4D34DB01-BCEB-4E52-9AB7-08E881C7FA1B}" dt="2024-03-14T04:42:35.780" v="70" actId="478"/>
          <ac:picMkLst>
            <pc:docMk/>
            <pc:sldMk cId="2532981205" sldId="302"/>
            <ac:picMk id="31" creationId="{01BC1578-C3E1-44CA-B508-9FCF4BF35D56}"/>
          </ac:picMkLst>
        </pc:picChg>
        <pc:picChg chg="del">
          <ac:chgData name="Xu, Shan (sx3ky)" userId="c8b7700a-44bb-4afa-81c3-a65abe899cb3" providerId="ADAL" clId="{4D34DB01-BCEB-4E52-9AB7-08E881C7FA1B}" dt="2024-03-14T04:42:36.949" v="72" actId="478"/>
          <ac:picMkLst>
            <pc:docMk/>
            <pc:sldMk cId="2532981205" sldId="302"/>
            <ac:picMk id="33" creationId="{F9D09EC3-87D5-48A8-953F-B6B9A1FB0A81}"/>
          </ac:picMkLst>
        </pc:picChg>
        <pc:picChg chg="del">
          <ac:chgData name="Xu, Shan (sx3ky)" userId="c8b7700a-44bb-4afa-81c3-a65abe899cb3" providerId="ADAL" clId="{4D34DB01-BCEB-4E52-9AB7-08E881C7FA1B}" dt="2024-03-14T04:42:37.308" v="73" actId="478"/>
          <ac:picMkLst>
            <pc:docMk/>
            <pc:sldMk cId="2532981205" sldId="302"/>
            <ac:picMk id="35" creationId="{9589A575-00FC-4068-A7C8-62CA81292D97}"/>
          </ac:picMkLst>
        </pc:picChg>
        <pc:picChg chg="del">
          <ac:chgData name="Xu, Shan (sx3ky)" userId="c8b7700a-44bb-4afa-81c3-a65abe899cb3" providerId="ADAL" clId="{4D34DB01-BCEB-4E52-9AB7-08E881C7FA1B}" dt="2024-03-14T04:42:36.166" v="71" actId="478"/>
          <ac:picMkLst>
            <pc:docMk/>
            <pc:sldMk cId="2532981205" sldId="302"/>
            <ac:picMk id="40" creationId="{2D8DC5EA-8A45-4D01-B6C1-33C4219DA461}"/>
          </ac:picMkLst>
        </pc:picChg>
        <pc:picChg chg="mod">
          <ac:chgData name="Xu, Shan (sx3ky)" userId="c8b7700a-44bb-4afa-81c3-a65abe899cb3" providerId="ADAL" clId="{4D34DB01-BCEB-4E52-9AB7-08E881C7FA1B}" dt="2024-03-14T04:43:12.870" v="86" actId="1076"/>
          <ac:picMkLst>
            <pc:docMk/>
            <pc:sldMk cId="2532981205" sldId="302"/>
            <ac:picMk id="42" creationId="{80413524-9375-4B74-AFE3-4EEA3533BCCD}"/>
          </ac:picMkLst>
        </pc:picChg>
        <pc:picChg chg="del">
          <ac:chgData name="Xu, Shan (sx3ky)" userId="c8b7700a-44bb-4afa-81c3-a65abe899cb3" providerId="ADAL" clId="{4D34DB01-BCEB-4E52-9AB7-08E881C7FA1B}" dt="2024-03-14T04:42:37.667" v="74" actId="478"/>
          <ac:picMkLst>
            <pc:docMk/>
            <pc:sldMk cId="2532981205" sldId="302"/>
            <ac:picMk id="46" creationId="{91DB671C-365C-4BCA-9EC9-7E3E4073D509}"/>
          </ac:picMkLst>
        </pc:picChg>
      </pc:sldChg>
      <pc:sldChg chg="delSp modSp add mod">
        <pc:chgData name="Xu, Shan (sx3ky)" userId="c8b7700a-44bb-4afa-81c3-a65abe899cb3" providerId="ADAL" clId="{4D34DB01-BCEB-4E52-9AB7-08E881C7FA1B}" dt="2024-03-14T04:44:47.342" v="111" actId="14100"/>
        <pc:sldMkLst>
          <pc:docMk/>
          <pc:sldMk cId="775304437" sldId="303"/>
        </pc:sldMkLst>
        <pc:spChg chg="del">
          <ac:chgData name="Xu, Shan (sx3ky)" userId="c8b7700a-44bb-4afa-81c3-a65abe899cb3" providerId="ADAL" clId="{4D34DB01-BCEB-4E52-9AB7-08E881C7FA1B}" dt="2024-03-14T04:43:20.533" v="88" actId="478"/>
          <ac:spMkLst>
            <pc:docMk/>
            <pc:sldMk cId="775304437" sldId="303"/>
            <ac:spMk id="36" creationId="{E524DF7A-F4FD-4912-AF04-4D00DCBBF29D}"/>
          </ac:spMkLst>
        </pc:spChg>
        <pc:spChg chg="del">
          <ac:chgData name="Xu, Shan (sx3ky)" userId="c8b7700a-44bb-4afa-81c3-a65abe899cb3" providerId="ADAL" clId="{4D34DB01-BCEB-4E52-9AB7-08E881C7FA1B}" dt="2024-03-14T04:43:20.533" v="88" actId="478"/>
          <ac:spMkLst>
            <pc:docMk/>
            <pc:sldMk cId="775304437" sldId="303"/>
            <ac:spMk id="37" creationId="{471BF7ED-4D37-4010-AB6D-48B31D892010}"/>
          </ac:spMkLst>
        </pc:spChg>
        <pc:spChg chg="mod">
          <ac:chgData name="Xu, Shan (sx3ky)" userId="c8b7700a-44bb-4afa-81c3-a65abe899cb3" providerId="ADAL" clId="{4D34DB01-BCEB-4E52-9AB7-08E881C7FA1B}" dt="2024-03-14T04:43:25.526" v="90" actId="1076"/>
          <ac:spMkLst>
            <pc:docMk/>
            <pc:sldMk cId="775304437" sldId="303"/>
            <ac:spMk id="38" creationId="{7E58EBA9-5C3A-44FB-8DA7-A5D212DDEE9B}"/>
          </ac:spMkLst>
        </pc:spChg>
        <pc:picChg chg="del">
          <ac:chgData name="Xu, Shan (sx3ky)" userId="c8b7700a-44bb-4afa-81c3-a65abe899cb3" providerId="ADAL" clId="{4D34DB01-BCEB-4E52-9AB7-08E881C7FA1B}" dt="2024-03-14T04:43:20.533" v="88" actId="478"/>
          <ac:picMkLst>
            <pc:docMk/>
            <pc:sldMk cId="775304437" sldId="303"/>
            <ac:picMk id="24" creationId="{BE20A5FA-3F8A-4BD3-A2B6-F10A7B7F53BB}"/>
          </ac:picMkLst>
        </pc:picChg>
        <pc:picChg chg="del">
          <ac:chgData name="Xu, Shan (sx3ky)" userId="c8b7700a-44bb-4afa-81c3-a65abe899cb3" providerId="ADAL" clId="{4D34DB01-BCEB-4E52-9AB7-08E881C7FA1B}" dt="2024-03-14T04:43:20.533" v="88" actId="478"/>
          <ac:picMkLst>
            <pc:docMk/>
            <pc:sldMk cId="775304437" sldId="303"/>
            <ac:picMk id="26" creationId="{6CEAD16C-61AC-466D-A377-0551B0D002B7}"/>
          </ac:picMkLst>
        </pc:picChg>
        <pc:picChg chg="del">
          <ac:chgData name="Xu, Shan (sx3ky)" userId="c8b7700a-44bb-4afa-81c3-a65abe899cb3" providerId="ADAL" clId="{4D34DB01-BCEB-4E52-9AB7-08E881C7FA1B}" dt="2024-03-14T04:43:20.924" v="89" actId="478"/>
          <ac:picMkLst>
            <pc:docMk/>
            <pc:sldMk cId="775304437" sldId="303"/>
            <ac:picMk id="28" creationId="{85A27469-8283-4F74-8154-754F6CA1636D}"/>
          </ac:picMkLst>
        </pc:picChg>
        <pc:picChg chg="del">
          <ac:chgData name="Xu, Shan (sx3ky)" userId="c8b7700a-44bb-4afa-81c3-a65abe899cb3" providerId="ADAL" clId="{4D34DB01-BCEB-4E52-9AB7-08E881C7FA1B}" dt="2024-03-14T04:43:20.533" v="88" actId="478"/>
          <ac:picMkLst>
            <pc:docMk/>
            <pc:sldMk cId="775304437" sldId="303"/>
            <ac:picMk id="31" creationId="{01BC1578-C3E1-44CA-B508-9FCF4BF35D56}"/>
          </ac:picMkLst>
        </pc:picChg>
        <pc:picChg chg="mod">
          <ac:chgData name="Xu, Shan (sx3ky)" userId="c8b7700a-44bb-4afa-81c3-a65abe899cb3" providerId="ADAL" clId="{4D34DB01-BCEB-4E52-9AB7-08E881C7FA1B}" dt="2024-03-14T04:44:37.864" v="110" actId="14100"/>
          <ac:picMkLst>
            <pc:docMk/>
            <pc:sldMk cId="775304437" sldId="303"/>
            <ac:picMk id="33" creationId="{F9D09EC3-87D5-48A8-953F-B6B9A1FB0A81}"/>
          </ac:picMkLst>
        </pc:picChg>
        <pc:picChg chg="mod">
          <ac:chgData name="Xu, Shan (sx3ky)" userId="c8b7700a-44bb-4afa-81c3-a65abe899cb3" providerId="ADAL" clId="{4D34DB01-BCEB-4E52-9AB7-08E881C7FA1B}" dt="2024-03-14T04:44:47.342" v="111" actId="14100"/>
          <ac:picMkLst>
            <pc:docMk/>
            <pc:sldMk cId="775304437" sldId="303"/>
            <ac:picMk id="35" creationId="{9589A575-00FC-4068-A7C8-62CA81292D97}"/>
          </ac:picMkLst>
        </pc:picChg>
        <pc:picChg chg="del">
          <ac:chgData name="Xu, Shan (sx3ky)" userId="c8b7700a-44bb-4afa-81c3-a65abe899cb3" providerId="ADAL" clId="{4D34DB01-BCEB-4E52-9AB7-08E881C7FA1B}" dt="2024-03-14T04:43:20.533" v="88" actId="478"/>
          <ac:picMkLst>
            <pc:docMk/>
            <pc:sldMk cId="775304437" sldId="303"/>
            <ac:picMk id="40" creationId="{2D8DC5EA-8A45-4D01-B6C1-33C4219DA461}"/>
          </ac:picMkLst>
        </pc:picChg>
        <pc:picChg chg="del">
          <ac:chgData name="Xu, Shan (sx3ky)" userId="c8b7700a-44bb-4afa-81c3-a65abe899cb3" providerId="ADAL" clId="{4D34DB01-BCEB-4E52-9AB7-08E881C7FA1B}" dt="2024-03-14T04:43:20.533" v="88" actId="478"/>
          <ac:picMkLst>
            <pc:docMk/>
            <pc:sldMk cId="775304437" sldId="303"/>
            <ac:picMk id="42" creationId="{80413524-9375-4B74-AFE3-4EEA3533BCCD}"/>
          </ac:picMkLst>
        </pc:picChg>
        <pc:picChg chg="mod">
          <ac:chgData name="Xu, Shan (sx3ky)" userId="c8b7700a-44bb-4afa-81c3-a65abe899cb3" providerId="ADAL" clId="{4D34DB01-BCEB-4E52-9AB7-08E881C7FA1B}" dt="2024-03-14T04:44:47.342" v="111" actId="14100"/>
          <ac:picMkLst>
            <pc:docMk/>
            <pc:sldMk cId="775304437" sldId="303"/>
            <ac:picMk id="46" creationId="{91DB671C-365C-4BCA-9EC9-7E3E4073D509}"/>
          </ac:picMkLst>
        </pc:picChg>
      </pc:sldChg>
      <pc:sldChg chg="add mod modShow">
        <pc:chgData name="Xu, Shan (sx3ky)" userId="c8b7700a-44bb-4afa-81c3-a65abe899cb3" providerId="ADAL" clId="{4D34DB01-BCEB-4E52-9AB7-08E881C7FA1B}" dt="2024-03-18T18:59:31.133" v="120" actId="729"/>
        <pc:sldMkLst>
          <pc:docMk/>
          <pc:sldMk cId="3108537274" sldId="304"/>
        </pc:sldMkLst>
      </pc:sldChg>
      <pc:sldChg chg="addSp delSp modSp add mod">
        <pc:chgData name="Xu, Shan (sx3ky)" userId="c8b7700a-44bb-4afa-81c3-a65abe899cb3" providerId="ADAL" clId="{4D34DB01-BCEB-4E52-9AB7-08E881C7FA1B}" dt="2024-04-01T17:47:31.148" v="653" actId="14826"/>
        <pc:sldMkLst>
          <pc:docMk/>
          <pc:sldMk cId="1503630206" sldId="305"/>
        </pc:sldMkLst>
        <pc:picChg chg="add mod">
          <ac:chgData name="Xu, Shan (sx3ky)" userId="c8b7700a-44bb-4afa-81c3-a65abe899cb3" providerId="ADAL" clId="{4D34DB01-BCEB-4E52-9AB7-08E881C7FA1B}" dt="2024-04-01T17:47:31.148" v="653" actId="14826"/>
          <ac:picMkLst>
            <pc:docMk/>
            <pc:sldMk cId="1503630206" sldId="305"/>
            <ac:picMk id="3" creationId="{F0ED7444-DFF5-453E-B2DF-1BD156B482BF}"/>
          </ac:picMkLst>
        </pc:picChg>
        <pc:picChg chg="del">
          <ac:chgData name="Xu, Shan (sx3ky)" userId="c8b7700a-44bb-4afa-81c3-a65abe899cb3" providerId="ADAL" clId="{4D34DB01-BCEB-4E52-9AB7-08E881C7FA1B}" dt="2024-03-18T18:59:22.122" v="118" actId="478"/>
          <ac:picMkLst>
            <pc:docMk/>
            <pc:sldMk cId="1503630206" sldId="305"/>
            <ac:picMk id="4" creationId="{94206D9C-8074-4C21-B507-FA8B026D73D2}"/>
          </ac:picMkLst>
        </pc:picChg>
      </pc:sldChg>
      <pc:sldChg chg="add mod modShow">
        <pc:chgData name="Xu, Shan (sx3ky)" userId="c8b7700a-44bb-4afa-81c3-a65abe899cb3" providerId="ADAL" clId="{4D34DB01-BCEB-4E52-9AB7-08E881C7FA1B}" dt="2024-03-21T06:25:23.527" v="134" actId="729"/>
        <pc:sldMkLst>
          <pc:docMk/>
          <pc:sldMk cId="470695647" sldId="306"/>
        </pc:sldMkLst>
      </pc:sldChg>
      <pc:sldChg chg="addSp delSp modSp new mod modShow">
        <pc:chgData name="Xu, Shan (sx3ky)" userId="c8b7700a-44bb-4afa-81c3-a65abe899cb3" providerId="ADAL" clId="{4D34DB01-BCEB-4E52-9AB7-08E881C7FA1B}" dt="2024-03-25T20:49:31.697" v="554" actId="1076"/>
        <pc:sldMkLst>
          <pc:docMk/>
          <pc:sldMk cId="3904061214" sldId="307"/>
        </pc:sldMkLst>
        <pc:spChg chg="del">
          <ac:chgData name="Xu, Shan (sx3ky)" userId="c8b7700a-44bb-4afa-81c3-a65abe899cb3" providerId="ADAL" clId="{4D34DB01-BCEB-4E52-9AB7-08E881C7FA1B}" dt="2024-03-24T16:32:47.069" v="139" actId="478"/>
          <ac:spMkLst>
            <pc:docMk/>
            <pc:sldMk cId="3904061214" sldId="307"/>
            <ac:spMk id="2" creationId="{4145EC17-D1A4-4CB3-99E3-857EB6144F39}"/>
          </ac:spMkLst>
        </pc:spChg>
        <pc:spChg chg="del">
          <ac:chgData name="Xu, Shan (sx3ky)" userId="c8b7700a-44bb-4afa-81c3-a65abe899cb3" providerId="ADAL" clId="{4D34DB01-BCEB-4E52-9AB7-08E881C7FA1B}" dt="2024-03-24T16:32:45.390" v="138" actId="478"/>
          <ac:spMkLst>
            <pc:docMk/>
            <pc:sldMk cId="3904061214" sldId="307"/>
            <ac:spMk id="3" creationId="{B59B449F-9CB8-4593-AD1C-30E90447FFEB}"/>
          </ac:spMkLst>
        </pc:spChg>
        <pc:spChg chg="add del mod">
          <ac:chgData name="Xu, Shan (sx3ky)" userId="c8b7700a-44bb-4afa-81c3-a65abe899cb3" providerId="ADAL" clId="{4D34DB01-BCEB-4E52-9AB7-08E881C7FA1B}" dt="2024-03-24T16:33:30.306" v="147"/>
          <ac:spMkLst>
            <pc:docMk/>
            <pc:sldMk cId="3904061214" sldId="307"/>
            <ac:spMk id="16" creationId="{CB6506A3-1840-4315-80BC-FEF33F41E447}"/>
          </ac:spMkLst>
        </pc:spChg>
        <pc:spChg chg="add mod">
          <ac:chgData name="Xu, Shan (sx3ky)" userId="c8b7700a-44bb-4afa-81c3-a65abe899cb3" providerId="ADAL" clId="{4D34DB01-BCEB-4E52-9AB7-08E881C7FA1B}" dt="2024-03-24T16:33:33.881" v="150"/>
          <ac:spMkLst>
            <pc:docMk/>
            <pc:sldMk cId="3904061214" sldId="307"/>
            <ac:spMk id="28" creationId="{B96C9D1B-EF64-4002-A0E3-BD029214C5AC}"/>
          </ac:spMkLst>
        </pc:spChg>
        <pc:grpChg chg="add del mod">
          <ac:chgData name="Xu, Shan (sx3ky)" userId="c8b7700a-44bb-4afa-81c3-a65abe899cb3" providerId="ADAL" clId="{4D34DB01-BCEB-4E52-9AB7-08E881C7FA1B}" dt="2024-03-24T16:33:30.306" v="147"/>
          <ac:grpSpMkLst>
            <pc:docMk/>
            <pc:sldMk cId="3904061214" sldId="307"/>
            <ac:grpSpMk id="6" creationId="{4386FA6E-B0C2-4E75-B1A4-6C5F2C2A51CC}"/>
          </ac:grpSpMkLst>
        </pc:grpChg>
        <pc:grpChg chg="add mod">
          <ac:chgData name="Xu, Shan (sx3ky)" userId="c8b7700a-44bb-4afa-81c3-a65abe899cb3" providerId="ADAL" clId="{4D34DB01-BCEB-4E52-9AB7-08E881C7FA1B}" dt="2024-03-24T16:33:46.726" v="153" actId="1076"/>
          <ac:grpSpMkLst>
            <pc:docMk/>
            <pc:sldMk cId="3904061214" sldId="307"/>
            <ac:grpSpMk id="18" creationId="{49D369B5-E432-4BB5-8AA4-8191868A11F2}"/>
          </ac:grpSpMkLst>
        </pc:grpChg>
        <pc:picChg chg="add mod">
          <ac:chgData name="Xu, Shan (sx3ky)" userId="c8b7700a-44bb-4afa-81c3-a65abe899cb3" providerId="ADAL" clId="{4D34DB01-BCEB-4E52-9AB7-08E881C7FA1B}" dt="2024-03-25T15:28:04.200" v="478" actId="1076"/>
          <ac:picMkLst>
            <pc:docMk/>
            <pc:sldMk cId="3904061214" sldId="307"/>
            <ac:picMk id="4" creationId="{02E1C22A-25C9-4BC5-AA1A-2F8986AD2A4A}"/>
          </ac:picMkLst>
        </pc:picChg>
        <pc:picChg chg="add del mod">
          <ac:chgData name="Xu, Shan (sx3ky)" userId="c8b7700a-44bb-4afa-81c3-a65abe899cb3" providerId="ADAL" clId="{4D34DB01-BCEB-4E52-9AB7-08E881C7FA1B}" dt="2024-03-24T16:33:30.306" v="147"/>
          <ac:picMkLst>
            <pc:docMk/>
            <pc:sldMk cId="3904061214" sldId="307"/>
            <ac:picMk id="5" creationId="{2B98AEED-5F93-4FF4-B682-D33584F484E4}"/>
          </ac:picMkLst>
        </pc:picChg>
        <pc:picChg chg="mod">
          <ac:chgData name="Xu, Shan (sx3ky)" userId="c8b7700a-44bb-4afa-81c3-a65abe899cb3" providerId="ADAL" clId="{4D34DB01-BCEB-4E52-9AB7-08E881C7FA1B}" dt="2024-03-24T16:33:25.894" v="144"/>
          <ac:picMkLst>
            <pc:docMk/>
            <pc:sldMk cId="3904061214" sldId="307"/>
            <ac:picMk id="7" creationId="{D3FEE887-F4D3-4F35-80A1-CEC43A3F5209}"/>
          </ac:picMkLst>
        </pc:picChg>
        <pc:picChg chg="add mod modCrop">
          <ac:chgData name="Xu, Shan (sx3ky)" userId="c8b7700a-44bb-4afa-81c3-a65abe899cb3" providerId="ADAL" clId="{4D34DB01-BCEB-4E52-9AB7-08E881C7FA1B}" dt="2024-03-25T15:27:38.716" v="471" actId="14100"/>
          <ac:picMkLst>
            <pc:docMk/>
            <pc:sldMk cId="3904061214" sldId="307"/>
            <ac:picMk id="17" creationId="{CE19C146-168F-4690-A906-2B4BE34E4B73}"/>
          </ac:picMkLst>
        </pc:picChg>
        <pc:picChg chg="mod modCrop">
          <ac:chgData name="Xu, Shan (sx3ky)" userId="c8b7700a-44bb-4afa-81c3-a65abe899cb3" providerId="ADAL" clId="{4D34DB01-BCEB-4E52-9AB7-08E881C7FA1B}" dt="2024-03-25T15:27:54.017" v="475" actId="732"/>
          <ac:picMkLst>
            <pc:docMk/>
            <pc:sldMk cId="3904061214" sldId="307"/>
            <ac:picMk id="19" creationId="{5DE08B72-FA9C-4ADC-81B7-3332153C4D03}"/>
          </ac:picMkLst>
        </pc:picChg>
        <pc:picChg chg="add del mod">
          <ac:chgData name="Xu, Shan (sx3ky)" userId="c8b7700a-44bb-4afa-81c3-a65abe899cb3" providerId="ADAL" clId="{4D34DB01-BCEB-4E52-9AB7-08E881C7FA1B}" dt="2024-03-24T16:37:07.022" v="160" actId="478"/>
          <ac:picMkLst>
            <pc:docMk/>
            <pc:sldMk cId="3904061214" sldId="307"/>
            <ac:picMk id="29" creationId="{5CD2D7EA-2DC3-463C-9F06-9F0F24C83D9A}"/>
          </ac:picMkLst>
        </pc:picChg>
        <pc:picChg chg="add mod">
          <ac:chgData name="Xu, Shan (sx3ky)" userId="c8b7700a-44bb-4afa-81c3-a65abe899cb3" providerId="ADAL" clId="{4D34DB01-BCEB-4E52-9AB7-08E881C7FA1B}" dt="2024-03-25T20:49:31.697" v="554" actId="1076"/>
          <ac:picMkLst>
            <pc:docMk/>
            <pc:sldMk cId="3904061214" sldId="307"/>
            <ac:picMk id="30" creationId="{C553C9D8-8ECC-4497-936F-466F674269FB}"/>
          </ac:picMkLst>
        </pc:picChg>
        <pc:cxnChg chg="mod">
          <ac:chgData name="Xu, Shan (sx3ky)" userId="c8b7700a-44bb-4afa-81c3-a65abe899cb3" providerId="ADAL" clId="{4D34DB01-BCEB-4E52-9AB7-08E881C7FA1B}" dt="2024-03-24T16:33:25.894" v="144"/>
          <ac:cxnSpMkLst>
            <pc:docMk/>
            <pc:sldMk cId="3904061214" sldId="307"/>
            <ac:cxnSpMk id="8" creationId="{74B17CA9-C319-4159-B289-71A5F2C13C38}"/>
          </ac:cxnSpMkLst>
        </pc:cxnChg>
        <pc:cxnChg chg="mod">
          <ac:chgData name="Xu, Shan (sx3ky)" userId="c8b7700a-44bb-4afa-81c3-a65abe899cb3" providerId="ADAL" clId="{4D34DB01-BCEB-4E52-9AB7-08E881C7FA1B}" dt="2024-03-24T16:33:25.894" v="144"/>
          <ac:cxnSpMkLst>
            <pc:docMk/>
            <pc:sldMk cId="3904061214" sldId="307"/>
            <ac:cxnSpMk id="9" creationId="{81FA1FF0-6D84-4C12-8292-E9AD25B61D79}"/>
          </ac:cxnSpMkLst>
        </pc:cxnChg>
        <pc:cxnChg chg="mod">
          <ac:chgData name="Xu, Shan (sx3ky)" userId="c8b7700a-44bb-4afa-81c3-a65abe899cb3" providerId="ADAL" clId="{4D34DB01-BCEB-4E52-9AB7-08E881C7FA1B}" dt="2024-03-24T16:33:25.894" v="144"/>
          <ac:cxnSpMkLst>
            <pc:docMk/>
            <pc:sldMk cId="3904061214" sldId="307"/>
            <ac:cxnSpMk id="10" creationId="{50E7692E-6612-4726-A1C2-4100F7F841CC}"/>
          </ac:cxnSpMkLst>
        </pc:cxnChg>
        <pc:cxnChg chg="mod">
          <ac:chgData name="Xu, Shan (sx3ky)" userId="c8b7700a-44bb-4afa-81c3-a65abe899cb3" providerId="ADAL" clId="{4D34DB01-BCEB-4E52-9AB7-08E881C7FA1B}" dt="2024-03-24T16:33:25.894" v="144"/>
          <ac:cxnSpMkLst>
            <pc:docMk/>
            <pc:sldMk cId="3904061214" sldId="307"/>
            <ac:cxnSpMk id="11" creationId="{1360CFA2-F3BB-484F-90AD-C7116CF49CDD}"/>
          </ac:cxnSpMkLst>
        </pc:cxnChg>
        <pc:cxnChg chg="mod">
          <ac:chgData name="Xu, Shan (sx3ky)" userId="c8b7700a-44bb-4afa-81c3-a65abe899cb3" providerId="ADAL" clId="{4D34DB01-BCEB-4E52-9AB7-08E881C7FA1B}" dt="2024-03-24T16:33:25.894" v="144"/>
          <ac:cxnSpMkLst>
            <pc:docMk/>
            <pc:sldMk cId="3904061214" sldId="307"/>
            <ac:cxnSpMk id="12" creationId="{5086395A-5D47-4B42-9B92-367CF4173E3F}"/>
          </ac:cxnSpMkLst>
        </pc:cxnChg>
        <pc:cxnChg chg="mod">
          <ac:chgData name="Xu, Shan (sx3ky)" userId="c8b7700a-44bb-4afa-81c3-a65abe899cb3" providerId="ADAL" clId="{4D34DB01-BCEB-4E52-9AB7-08E881C7FA1B}" dt="2024-03-24T16:33:25.894" v="144"/>
          <ac:cxnSpMkLst>
            <pc:docMk/>
            <pc:sldMk cId="3904061214" sldId="307"/>
            <ac:cxnSpMk id="13" creationId="{44A0D1CA-C00B-4479-BA9D-8E4B7B6F3EC8}"/>
          </ac:cxnSpMkLst>
        </pc:cxnChg>
        <pc:cxnChg chg="mod">
          <ac:chgData name="Xu, Shan (sx3ky)" userId="c8b7700a-44bb-4afa-81c3-a65abe899cb3" providerId="ADAL" clId="{4D34DB01-BCEB-4E52-9AB7-08E881C7FA1B}" dt="2024-03-24T16:33:25.894" v="144"/>
          <ac:cxnSpMkLst>
            <pc:docMk/>
            <pc:sldMk cId="3904061214" sldId="307"/>
            <ac:cxnSpMk id="14" creationId="{84993C12-E37E-4264-B95E-2523BF840683}"/>
          </ac:cxnSpMkLst>
        </pc:cxnChg>
        <pc:cxnChg chg="mod">
          <ac:chgData name="Xu, Shan (sx3ky)" userId="c8b7700a-44bb-4afa-81c3-a65abe899cb3" providerId="ADAL" clId="{4D34DB01-BCEB-4E52-9AB7-08E881C7FA1B}" dt="2024-03-24T16:33:25.894" v="144"/>
          <ac:cxnSpMkLst>
            <pc:docMk/>
            <pc:sldMk cId="3904061214" sldId="307"/>
            <ac:cxnSpMk id="15" creationId="{BFE1AC62-ECC9-4C48-9984-46AD7AC455D2}"/>
          </ac:cxnSpMkLst>
        </pc:cxnChg>
        <pc:cxnChg chg="mod">
          <ac:chgData name="Xu, Shan (sx3ky)" userId="c8b7700a-44bb-4afa-81c3-a65abe899cb3" providerId="ADAL" clId="{4D34DB01-BCEB-4E52-9AB7-08E881C7FA1B}" dt="2024-03-24T16:33:33.881" v="150"/>
          <ac:cxnSpMkLst>
            <pc:docMk/>
            <pc:sldMk cId="3904061214" sldId="307"/>
            <ac:cxnSpMk id="20" creationId="{F89936EE-F37C-44C1-BE34-749149AD681A}"/>
          </ac:cxnSpMkLst>
        </pc:cxnChg>
        <pc:cxnChg chg="mod">
          <ac:chgData name="Xu, Shan (sx3ky)" userId="c8b7700a-44bb-4afa-81c3-a65abe899cb3" providerId="ADAL" clId="{4D34DB01-BCEB-4E52-9AB7-08E881C7FA1B}" dt="2024-03-24T16:33:33.881" v="150"/>
          <ac:cxnSpMkLst>
            <pc:docMk/>
            <pc:sldMk cId="3904061214" sldId="307"/>
            <ac:cxnSpMk id="21" creationId="{5673992A-BC1C-4FE5-A86E-D3221B1966B8}"/>
          </ac:cxnSpMkLst>
        </pc:cxnChg>
        <pc:cxnChg chg="mod">
          <ac:chgData name="Xu, Shan (sx3ky)" userId="c8b7700a-44bb-4afa-81c3-a65abe899cb3" providerId="ADAL" clId="{4D34DB01-BCEB-4E52-9AB7-08E881C7FA1B}" dt="2024-03-24T16:33:33.881" v="150"/>
          <ac:cxnSpMkLst>
            <pc:docMk/>
            <pc:sldMk cId="3904061214" sldId="307"/>
            <ac:cxnSpMk id="22" creationId="{5F36EEC2-2003-4F01-AD0F-91D76164D229}"/>
          </ac:cxnSpMkLst>
        </pc:cxnChg>
        <pc:cxnChg chg="mod">
          <ac:chgData name="Xu, Shan (sx3ky)" userId="c8b7700a-44bb-4afa-81c3-a65abe899cb3" providerId="ADAL" clId="{4D34DB01-BCEB-4E52-9AB7-08E881C7FA1B}" dt="2024-03-24T16:33:33.881" v="150"/>
          <ac:cxnSpMkLst>
            <pc:docMk/>
            <pc:sldMk cId="3904061214" sldId="307"/>
            <ac:cxnSpMk id="23" creationId="{A65BE22C-CB2D-44C3-8F06-8FC9DE584A6A}"/>
          </ac:cxnSpMkLst>
        </pc:cxnChg>
        <pc:cxnChg chg="mod">
          <ac:chgData name="Xu, Shan (sx3ky)" userId="c8b7700a-44bb-4afa-81c3-a65abe899cb3" providerId="ADAL" clId="{4D34DB01-BCEB-4E52-9AB7-08E881C7FA1B}" dt="2024-03-24T16:33:33.881" v="150"/>
          <ac:cxnSpMkLst>
            <pc:docMk/>
            <pc:sldMk cId="3904061214" sldId="307"/>
            <ac:cxnSpMk id="24" creationId="{856ADE89-478F-49A5-BD02-C85BC803CB77}"/>
          </ac:cxnSpMkLst>
        </pc:cxnChg>
        <pc:cxnChg chg="mod">
          <ac:chgData name="Xu, Shan (sx3ky)" userId="c8b7700a-44bb-4afa-81c3-a65abe899cb3" providerId="ADAL" clId="{4D34DB01-BCEB-4E52-9AB7-08E881C7FA1B}" dt="2024-03-24T16:33:33.881" v="150"/>
          <ac:cxnSpMkLst>
            <pc:docMk/>
            <pc:sldMk cId="3904061214" sldId="307"/>
            <ac:cxnSpMk id="25" creationId="{13585333-5831-41E4-B03D-6E0C54437A55}"/>
          </ac:cxnSpMkLst>
        </pc:cxnChg>
        <pc:cxnChg chg="mod">
          <ac:chgData name="Xu, Shan (sx3ky)" userId="c8b7700a-44bb-4afa-81c3-a65abe899cb3" providerId="ADAL" clId="{4D34DB01-BCEB-4E52-9AB7-08E881C7FA1B}" dt="2024-03-24T16:33:33.881" v="150"/>
          <ac:cxnSpMkLst>
            <pc:docMk/>
            <pc:sldMk cId="3904061214" sldId="307"/>
            <ac:cxnSpMk id="26" creationId="{503FE0F1-3E9A-484B-9577-2ED95A960B4F}"/>
          </ac:cxnSpMkLst>
        </pc:cxnChg>
        <pc:cxnChg chg="mod">
          <ac:chgData name="Xu, Shan (sx3ky)" userId="c8b7700a-44bb-4afa-81c3-a65abe899cb3" providerId="ADAL" clId="{4D34DB01-BCEB-4E52-9AB7-08E881C7FA1B}" dt="2024-03-24T16:33:33.881" v="150"/>
          <ac:cxnSpMkLst>
            <pc:docMk/>
            <pc:sldMk cId="3904061214" sldId="307"/>
            <ac:cxnSpMk id="27" creationId="{4515208A-3477-48CF-9C7C-2A1D218ED141}"/>
          </ac:cxnSpMkLst>
        </pc:cxnChg>
      </pc:sldChg>
      <pc:sldChg chg="addSp modSp new mod modShow">
        <pc:chgData name="Xu, Shan (sx3ky)" userId="c8b7700a-44bb-4afa-81c3-a65abe899cb3" providerId="ADAL" clId="{4D34DB01-BCEB-4E52-9AB7-08E881C7FA1B}" dt="2024-03-24T17:14:33.929" v="182" actId="729"/>
        <pc:sldMkLst>
          <pc:docMk/>
          <pc:sldMk cId="2691927025" sldId="308"/>
        </pc:sldMkLst>
        <pc:picChg chg="add mod">
          <ac:chgData name="Xu, Shan (sx3ky)" userId="c8b7700a-44bb-4afa-81c3-a65abe899cb3" providerId="ADAL" clId="{4D34DB01-BCEB-4E52-9AB7-08E881C7FA1B}" dt="2024-03-24T17:14:09.178" v="179"/>
          <ac:picMkLst>
            <pc:docMk/>
            <pc:sldMk cId="2691927025" sldId="308"/>
            <ac:picMk id="3" creationId="{D4943E47-E1DE-45D6-93FC-87BD9E2BE28E}"/>
          </ac:picMkLst>
        </pc:picChg>
      </pc:sldChg>
      <pc:sldChg chg="modSp add mod modShow">
        <pc:chgData name="Xu, Shan (sx3ky)" userId="c8b7700a-44bb-4afa-81c3-a65abe899cb3" providerId="ADAL" clId="{4D34DB01-BCEB-4E52-9AB7-08E881C7FA1B}" dt="2024-03-24T17:14:36.489" v="183" actId="729"/>
        <pc:sldMkLst>
          <pc:docMk/>
          <pc:sldMk cId="1441805849" sldId="309"/>
        </pc:sldMkLst>
        <pc:picChg chg="mod">
          <ac:chgData name="Xu, Shan (sx3ky)" userId="c8b7700a-44bb-4afa-81c3-a65abe899cb3" providerId="ADAL" clId="{4D34DB01-BCEB-4E52-9AB7-08E881C7FA1B}" dt="2024-03-24T17:14:29.445" v="181" actId="14826"/>
          <ac:picMkLst>
            <pc:docMk/>
            <pc:sldMk cId="1441805849" sldId="309"/>
            <ac:picMk id="3" creationId="{D4943E47-E1DE-45D6-93FC-87BD9E2BE28E}"/>
          </ac:picMkLst>
        </pc:picChg>
      </pc:sldChg>
      <pc:sldChg chg="addSp modSp new mod modShow">
        <pc:chgData name="Xu, Shan (sx3ky)" userId="c8b7700a-44bb-4afa-81c3-a65abe899cb3" providerId="ADAL" clId="{4D34DB01-BCEB-4E52-9AB7-08E881C7FA1B}" dt="2024-03-25T16:51:35.153" v="507" actId="729"/>
        <pc:sldMkLst>
          <pc:docMk/>
          <pc:sldMk cId="213843380" sldId="310"/>
        </pc:sldMkLst>
        <pc:spChg chg="add mod">
          <ac:chgData name="Xu, Shan (sx3ky)" userId="c8b7700a-44bb-4afa-81c3-a65abe899cb3" providerId="ADAL" clId="{4D34DB01-BCEB-4E52-9AB7-08E881C7FA1B}" dt="2024-03-25T15:23:41.576" v="469" actId="207"/>
          <ac:spMkLst>
            <pc:docMk/>
            <pc:sldMk cId="213843380" sldId="310"/>
            <ac:spMk id="3" creationId="{83AC0E29-5705-41F9-8985-AD103AB4579E}"/>
          </ac:spMkLst>
        </pc:spChg>
      </pc:sldChg>
      <pc:sldChg chg="addSp delSp modSp add mod modShow">
        <pc:chgData name="Xu, Shan (sx3ky)" userId="c8b7700a-44bb-4afa-81c3-a65abe899cb3" providerId="ADAL" clId="{4D34DB01-BCEB-4E52-9AB7-08E881C7FA1B}" dt="2024-04-03T15:03:58.534" v="907" actId="1076"/>
        <pc:sldMkLst>
          <pc:docMk/>
          <pc:sldMk cId="2630187172" sldId="311"/>
        </pc:sldMkLst>
        <pc:picChg chg="del">
          <ac:chgData name="Xu, Shan (sx3ky)" userId="c8b7700a-44bb-4afa-81c3-a65abe899cb3" providerId="ADAL" clId="{4D34DB01-BCEB-4E52-9AB7-08E881C7FA1B}" dt="2024-03-25T16:45:48.078" v="485" actId="478"/>
          <ac:picMkLst>
            <pc:docMk/>
            <pc:sldMk cId="2630187172" sldId="311"/>
            <ac:picMk id="3" creationId="{F0ED7444-DFF5-453E-B2DF-1BD156B482BF}"/>
          </ac:picMkLst>
        </pc:picChg>
        <pc:picChg chg="add mod">
          <ac:chgData name="Xu, Shan (sx3ky)" userId="c8b7700a-44bb-4afa-81c3-a65abe899cb3" providerId="ADAL" clId="{4D34DB01-BCEB-4E52-9AB7-08E881C7FA1B}" dt="2024-04-03T15:03:54.953" v="906" actId="1076"/>
          <ac:picMkLst>
            <pc:docMk/>
            <pc:sldMk cId="2630187172" sldId="311"/>
            <ac:picMk id="4" creationId="{C2DA7E5C-4D01-441C-A19D-A25DDB1B637F}"/>
          </ac:picMkLst>
        </pc:picChg>
        <pc:picChg chg="add mod">
          <ac:chgData name="Xu, Shan (sx3ky)" userId="c8b7700a-44bb-4afa-81c3-a65abe899cb3" providerId="ADAL" clId="{4D34DB01-BCEB-4E52-9AB7-08E881C7FA1B}" dt="2024-04-03T15:03:52.957" v="905" actId="1076"/>
          <ac:picMkLst>
            <pc:docMk/>
            <pc:sldMk cId="2630187172" sldId="311"/>
            <ac:picMk id="6" creationId="{64628815-6407-405D-8488-59302B9FF01B}"/>
          </ac:picMkLst>
        </pc:picChg>
        <pc:picChg chg="add mod">
          <ac:chgData name="Xu, Shan (sx3ky)" userId="c8b7700a-44bb-4afa-81c3-a65abe899cb3" providerId="ADAL" clId="{4D34DB01-BCEB-4E52-9AB7-08E881C7FA1B}" dt="2024-04-03T15:03:48.462" v="904" actId="1076"/>
          <ac:picMkLst>
            <pc:docMk/>
            <pc:sldMk cId="2630187172" sldId="311"/>
            <ac:picMk id="8" creationId="{C8206FC3-0543-4608-B8BC-CCCFB08CEE78}"/>
          </ac:picMkLst>
        </pc:picChg>
        <pc:picChg chg="add mod">
          <ac:chgData name="Xu, Shan (sx3ky)" userId="c8b7700a-44bb-4afa-81c3-a65abe899cb3" providerId="ADAL" clId="{4D34DB01-BCEB-4E52-9AB7-08E881C7FA1B}" dt="2024-04-03T15:03:58.534" v="907" actId="1076"/>
          <ac:picMkLst>
            <pc:docMk/>
            <pc:sldMk cId="2630187172" sldId="311"/>
            <ac:picMk id="10" creationId="{109301B3-916D-4AF9-A5F0-85D609D5FC85}"/>
          </ac:picMkLst>
        </pc:picChg>
        <pc:picChg chg="add mod">
          <ac:chgData name="Xu, Shan (sx3ky)" userId="c8b7700a-44bb-4afa-81c3-a65abe899cb3" providerId="ADAL" clId="{4D34DB01-BCEB-4E52-9AB7-08E881C7FA1B}" dt="2024-04-03T15:03:58.534" v="907" actId="1076"/>
          <ac:picMkLst>
            <pc:docMk/>
            <pc:sldMk cId="2630187172" sldId="311"/>
            <ac:picMk id="12" creationId="{4F0862AC-2FEA-48E3-83B0-E79AB6BC2ADF}"/>
          </ac:picMkLst>
        </pc:picChg>
        <pc:picChg chg="add mod">
          <ac:chgData name="Xu, Shan (sx3ky)" userId="c8b7700a-44bb-4afa-81c3-a65abe899cb3" providerId="ADAL" clId="{4D34DB01-BCEB-4E52-9AB7-08E881C7FA1B}" dt="2024-04-03T15:03:48.462" v="904" actId="1076"/>
          <ac:picMkLst>
            <pc:docMk/>
            <pc:sldMk cId="2630187172" sldId="311"/>
            <ac:picMk id="14" creationId="{6F783186-294B-49F3-8053-30E3D0DAC1AB}"/>
          </ac:picMkLst>
        </pc:picChg>
      </pc:sldChg>
      <pc:sldChg chg="addSp modSp new mod modShow">
        <pc:chgData name="Xu, Shan (sx3ky)" userId="c8b7700a-44bb-4afa-81c3-a65abe899cb3" providerId="ADAL" clId="{4D34DB01-BCEB-4E52-9AB7-08E881C7FA1B}" dt="2024-03-25T16:55:30.373" v="549" actId="729"/>
        <pc:sldMkLst>
          <pc:docMk/>
          <pc:sldMk cId="90153024" sldId="312"/>
        </pc:sldMkLst>
        <pc:picChg chg="add mod modCrop">
          <ac:chgData name="Xu, Shan (sx3ky)" userId="c8b7700a-44bb-4afa-81c3-a65abe899cb3" providerId="ADAL" clId="{4D34DB01-BCEB-4E52-9AB7-08E881C7FA1B}" dt="2024-03-25T16:55:10.395" v="548" actId="1076"/>
          <ac:picMkLst>
            <pc:docMk/>
            <pc:sldMk cId="90153024" sldId="312"/>
            <ac:picMk id="3" creationId="{3C333B0B-EEDA-4E0D-B7C3-01C4FB606EBF}"/>
          </ac:picMkLst>
        </pc:picChg>
        <pc:picChg chg="add mod modCrop">
          <ac:chgData name="Xu, Shan (sx3ky)" userId="c8b7700a-44bb-4afa-81c3-a65abe899cb3" providerId="ADAL" clId="{4D34DB01-BCEB-4E52-9AB7-08E881C7FA1B}" dt="2024-03-25T16:55:10.395" v="548" actId="1076"/>
          <ac:picMkLst>
            <pc:docMk/>
            <pc:sldMk cId="90153024" sldId="312"/>
            <ac:picMk id="5" creationId="{8BC7E309-A0A3-441C-A22C-755A076DBEC8}"/>
          </ac:picMkLst>
        </pc:picChg>
        <pc:picChg chg="add mod modCrop">
          <ac:chgData name="Xu, Shan (sx3ky)" userId="c8b7700a-44bb-4afa-81c3-a65abe899cb3" providerId="ADAL" clId="{4D34DB01-BCEB-4E52-9AB7-08E881C7FA1B}" dt="2024-03-25T16:55:10.395" v="548" actId="1076"/>
          <ac:picMkLst>
            <pc:docMk/>
            <pc:sldMk cId="90153024" sldId="312"/>
            <ac:picMk id="7" creationId="{FACD3BD0-4A51-432B-AF03-D94AC07FDDEB}"/>
          </ac:picMkLst>
        </pc:picChg>
        <pc:picChg chg="add mod modCrop">
          <ac:chgData name="Xu, Shan (sx3ky)" userId="c8b7700a-44bb-4afa-81c3-a65abe899cb3" providerId="ADAL" clId="{4D34DB01-BCEB-4E52-9AB7-08E881C7FA1B}" dt="2024-03-25T16:55:10.395" v="548" actId="1076"/>
          <ac:picMkLst>
            <pc:docMk/>
            <pc:sldMk cId="90153024" sldId="312"/>
            <ac:picMk id="9" creationId="{2D4361FA-268D-4D7A-B07B-CC8A0BD5FDE2}"/>
          </ac:picMkLst>
        </pc:picChg>
        <pc:picChg chg="add mod ord modCrop">
          <ac:chgData name="Xu, Shan (sx3ky)" userId="c8b7700a-44bb-4afa-81c3-a65abe899cb3" providerId="ADAL" clId="{4D34DB01-BCEB-4E52-9AB7-08E881C7FA1B}" dt="2024-03-25T16:55:10.395" v="548" actId="1076"/>
          <ac:picMkLst>
            <pc:docMk/>
            <pc:sldMk cId="90153024" sldId="312"/>
            <ac:picMk id="11" creationId="{89A30E78-79D5-447B-8AA3-36C5066B61D3}"/>
          </ac:picMkLst>
        </pc:picChg>
      </pc:sldChg>
      <pc:sldChg chg="modSp add mod ord modShow">
        <pc:chgData name="Xu, Shan (sx3ky)" userId="c8b7700a-44bb-4afa-81c3-a65abe899cb3" providerId="ADAL" clId="{4D34DB01-BCEB-4E52-9AB7-08E881C7FA1B}" dt="2024-04-03T15:52:59.414" v="931" actId="729"/>
        <pc:sldMkLst>
          <pc:docMk/>
          <pc:sldMk cId="3806659294" sldId="313"/>
        </pc:sldMkLst>
        <pc:picChg chg="mod">
          <ac:chgData name="Xu, Shan (sx3ky)" userId="c8b7700a-44bb-4afa-81c3-a65abe899cb3" providerId="ADAL" clId="{4D34DB01-BCEB-4E52-9AB7-08E881C7FA1B}" dt="2024-03-25T19:17:33.907" v="551" actId="14826"/>
          <ac:picMkLst>
            <pc:docMk/>
            <pc:sldMk cId="3806659294" sldId="313"/>
            <ac:picMk id="3" creationId="{C4C39030-ACEB-4956-9694-BE2E57526EE4}"/>
          </ac:picMkLst>
        </pc:picChg>
        <pc:picChg chg="mod">
          <ac:chgData name="Xu, Shan (sx3ky)" userId="c8b7700a-44bb-4afa-81c3-a65abe899cb3" providerId="ADAL" clId="{4D34DB01-BCEB-4E52-9AB7-08E881C7FA1B}" dt="2024-03-25T19:17:43.445" v="552" actId="14826"/>
          <ac:picMkLst>
            <pc:docMk/>
            <pc:sldMk cId="3806659294" sldId="313"/>
            <ac:picMk id="5" creationId="{9F1D6198-C0D6-4C1E-88FC-A59E2E295F3B}"/>
          </ac:picMkLst>
        </pc:picChg>
      </pc:sldChg>
      <pc:sldChg chg="addSp delSp modSp add mod">
        <pc:chgData name="Xu, Shan (sx3ky)" userId="c8b7700a-44bb-4afa-81c3-a65abe899cb3" providerId="ADAL" clId="{4D34DB01-BCEB-4E52-9AB7-08E881C7FA1B}" dt="2024-04-01T15:09:39.640" v="577" actId="1076"/>
        <pc:sldMkLst>
          <pc:docMk/>
          <pc:sldMk cId="3014822691" sldId="314"/>
        </pc:sldMkLst>
        <pc:spChg chg="mod topLvl">
          <ac:chgData name="Xu, Shan (sx3ky)" userId="c8b7700a-44bb-4afa-81c3-a65abe899cb3" providerId="ADAL" clId="{4D34DB01-BCEB-4E52-9AB7-08E881C7FA1B}" dt="2024-04-01T15:08:52.668" v="565" actId="164"/>
          <ac:spMkLst>
            <pc:docMk/>
            <pc:sldMk cId="3014822691" sldId="314"/>
            <ac:spMk id="3" creationId="{9FDECDC1-51FC-CB04-8F96-877F8FC8EC85}"/>
          </ac:spMkLst>
        </pc:spChg>
        <pc:spChg chg="mod topLvl">
          <ac:chgData name="Xu, Shan (sx3ky)" userId="c8b7700a-44bb-4afa-81c3-a65abe899cb3" providerId="ADAL" clId="{4D34DB01-BCEB-4E52-9AB7-08E881C7FA1B}" dt="2024-04-01T15:08:57.686" v="566" actId="164"/>
          <ac:spMkLst>
            <pc:docMk/>
            <pc:sldMk cId="3014822691" sldId="314"/>
            <ac:spMk id="4" creationId="{5C77C305-28A9-2EBD-61B2-B328102B8840}"/>
          </ac:spMkLst>
        </pc:spChg>
        <pc:spChg chg="mod topLvl">
          <ac:chgData name="Xu, Shan (sx3ky)" userId="c8b7700a-44bb-4afa-81c3-a65abe899cb3" providerId="ADAL" clId="{4D34DB01-BCEB-4E52-9AB7-08E881C7FA1B}" dt="2024-04-01T15:08:52.668" v="565" actId="164"/>
          <ac:spMkLst>
            <pc:docMk/>
            <pc:sldMk cId="3014822691" sldId="314"/>
            <ac:spMk id="5" creationId="{EA1A0E4E-673C-0BB8-F2DA-4EB745551CB5}"/>
          </ac:spMkLst>
        </pc:spChg>
        <pc:spChg chg="mod topLvl">
          <ac:chgData name="Xu, Shan (sx3ky)" userId="c8b7700a-44bb-4afa-81c3-a65abe899cb3" providerId="ADAL" clId="{4D34DB01-BCEB-4E52-9AB7-08E881C7FA1B}" dt="2024-04-01T15:08:52.668" v="565" actId="164"/>
          <ac:spMkLst>
            <pc:docMk/>
            <pc:sldMk cId="3014822691" sldId="314"/>
            <ac:spMk id="6" creationId="{859ED279-3B67-0445-C667-A9E408FBBF98}"/>
          </ac:spMkLst>
        </pc:spChg>
        <pc:spChg chg="mod topLvl">
          <ac:chgData name="Xu, Shan (sx3ky)" userId="c8b7700a-44bb-4afa-81c3-a65abe899cb3" providerId="ADAL" clId="{4D34DB01-BCEB-4E52-9AB7-08E881C7FA1B}" dt="2024-04-01T15:08:52.668" v="565" actId="164"/>
          <ac:spMkLst>
            <pc:docMk/>
            <pc:sldMk cId="3014822691" sldId="314"/>
            <ac:spMk id="7" creationId="{826548F0-73F3-0574-C659-FD1A44C0B0AC}"/>
          </ac:spMkLst>
        </pc:spChg>
        <pc:spChg chg="mod topLvl">
          <ac:chgData name="Xu, Shan (sx3ky)" userId="c8b7700a-44bb-4afa-81c3-a65abe899cb3" providerId="ADAL" clId="{4D34DB01-BCEB-4E52-9AB7-08E881C7FA1B}" dt="2024-04-01T15:08:52.668" v="565" actId="164"/>
          <ac:spMkLst>
            <pc:docMk/>
            <pc:sldMk cId="3014822691" sldId="314"/>
            <ac:spMk id="8" creationId="{B972681B-7E2F-D275-F694-F48CE4AF37DD}"/>
          </ac:spMkLst>
        </pc:spChg>
        <pc:spChg chg="mod topLvl">
          <ac:chgData name="Xu, Shan (sx3ky)" userId="c8b7700a-44bb-4afa-81c3-a65abe899cb3" providerId="ADAL" clId="{4D34DB01-BCEB-4E52-9AB7-08E881C7FA1B}" dt="2024-04-01T15:08:52.668" v="565" actId="164"/>
          <ac:spMkLst>
            <pc:docMk/>
            <pc:sldMk cId="3014822691" sldId="314"/>
            <ac:spMk id="9" creationId="{D7D03B75-CDF7-BBC8-E6B5-E842418C435A}"/>
          </ac:spMkLst>
        </pc:spChg>
        <pc:spChg chg="mod topLvl">
          <ac:chgData name="Xu, Shan (sx3ky)" userId="c8b7700a-44bb-4afa-81c3-a65abe899cb3" providerId="ADAL" clId="{4D34DB01-BCEB-4E52-9AB7-08E881C7FA1B}" dt="2024-04-01T15:08:57.686" v="566" actId="164"/>
          <ac:spMkLst>
            <pc:docMk/>
            <pc:sldMk cId="3014822691" sldId="314"/>
            <ac:spMk id="10" creationId="{CCBDB5A6-C901-EF2F-34D4-CFE5DF29DA6D}"/>
          </ac:spMkLst>
        </pc:spChg>
        <pc:spChg chg="mod topLvl">
          <ac:chgData name="Xu, Shan (sx3ky)" userId="c8b7700a-44bb-4afa-81c3-a65abe899cb3" providerId="ADAL" clId="{4D34DB01-BCEB-4E52-9AB7-08E881C7FA1B}" dt="2024-04-01T15:08:57.686" v="566" actId="164"/>
          <ac:spMkLst>
            <pc:docMk/>
            <pc:sldMk cId="3014822691" sldId="314"/>
            <ac:spMk id="11" creationId="{FA94BF58-3462-5AC8-A4A5-6935EFDF7F7B}"/>
          </ac:spMkLst>
        </pc:spChg>
        <pc:spChg chg="mod topLvl">
          <ac:chgData name="Xu, Shan (sx3ky)" userId="c8b7700a-44bb-4afa-81c3-a65abe899cb3" providerId="ADAL" clId="{4D34DB01-BCEB-4E52-9AB7-08E881C7FA1B}" dt="2024-04-01T15:08:57.686" v="566" actId="164"/>
          <ac:spMkLst>
            <pc:docMk/>
            <pc:sldMk cId="3014822691" sldId="314"/>
            <ac:spMk id="12" creationId="{98FAF27F-18B5-F2D4-161B-04031504B535}"/>
          </ac:spMkLst>
        </pc:spChg>
        <pc:spChg chg="mod topLvl">
          <ac:chgData name="Xu, Shan (sx3ky)" userId="c8b7700a-44bb-4afa-81c3-a65abe899cb3" providerId="ADAL" clId="{4D34DB01-BCEB-4E52-9AB7-08E881C7FA1B}" dt="2024-04-01T15:08:57.686" v="566" actId="164"/>
          <ac:spMkLst>
            <pc:docMk/>
            <pc:sldMk cId="3014822691" sldId="314"/>
            <ac:spMk id="13" creationId="{7D747606-6BF5-99B7-0E9D-3B1D9A150B58}"/>
          </ac:spMkLst>
        </pc:spChg>
        <pc:spChg chg="mod topLvl">
          <ac:chgData name="Xu, Shan (sx3ky)" userId="c8b7700a-44bb-4afa-81c3-a65abe899cb3" providerId="ADAL" clId="{4D34DB01-BCEB-4E52-9AB7-08E881C7FA1B}" dt="2024-04-01T15:08:57.686" v="566" actId="164"/>
          <ac:spMkLst>
            <pc:docMk/>
            <pc:sldMk cId="3014822691" sldId="314"/>
            <ac:spMk id="14" creationId="{A7766544-82E9-C588-20E6-90B1A8DC8C7E}"/>
          </ac:spMkLst>
        </pc:spChg>
        <pc:grpChg chg="del">
          <ac:chgData name="Xu, Shan (sx3ky)" userId="c8b7700a-44bb-4afa-81c3-a65abe899cb3" providerId="ADAL" clId="{4D34DB01-BCEB-4E52-9AB7-08E881C7FA1B}" dt="2024-04-01T15:07:53.815" v="558" actId="165"/>
          <ac:grpSpMkLst>
            <pc:docMk/>
            <pc:sldMk cId="3014822691" sldId="314"/>
            <ac:grpSpMk id="15" creationId="{3B6FB37D-3B5E-8043-3961-664A1D864886}"/>
          </ac:grpSpMkLst>
        </pc:grpChg>
        <pc:grpChg chg="add mod">
          <ac:chgData name="Xu, Shan (sx3ky)" userId="c8b7700a-44bb-4afa-81c3-a65abe899cb3" providerId="ADAL" clId="{4D34DB01-BCEB-4E52-9AB7-08E881C7FA1B}" dt="2024-04-01T15:09:39.640" v="577" actId="1076"/>
          <ac:grpSpMkLst>
            <pc:docMk/>
            <pc:sldMk cId="3014822691" sldId="314"/>
            <ac:grpSpMk id="17" creationId="{21DAF7E8-C4C4-469E-8DEF-E0A63D808197}"/>
          </ac:grpSpMkLst>
        </pc:grpChg>
        <pc:grpChg chg="add mod">
          <ac:chgData name="Xu, Shan (sx3ky)" userId="c8b7700a-44bb-4afa-81c3-a65abe899cb3" providerId="ADAL" clId="{4D34DB01-BCEB-4E52-9AB7-08E881C7FA1B}" dt="2024-04-01T15:09:39.640" v="577" actId="1076"/>
          <ac:grpSpMkLst>
            <pc:docMk/>
            <pc:sldMk cId="3014822691" sldId="314"/>
            <ac:grpSpMk id="18" creationId="{EE1D3450-735C-4B73-B200-BC561F1DA8AA}"/>
          </ac:grpSpMkLst>
        </pc:grpChg>
        <pc:picChg chg="add del mod">
          <ac:chgData name="Xu, Shan (sx3ky)" userId="c8b7700a-44bb-4afa-81c3-a65abe899cb3" providerId="ADAL" clId="{4D34DB01-BCEB-4E52-9AB7-08E881C7FA1B}" dt="2024-04-01T15:09:15.519" v="570" actId="21"/>
          <ac:picMkLst>
            <pc:docMk/>
            <pc:sldMk cId="3014822691" sldId="314"/>
            <ac:picMk id="20" creationId="{C8D4804C-2976-441D-B67B-8E418079CA01}"/>
          </ac:picMkLst>
        </pc:picChg>
        <pc:picChg chg="mod topLvl modCrop">
          <ac:chgData name="Xu, Shan (sx3ky)" userId="c8b7700a-44bb-4afa-81c3-a65abe899cb3" providerId="ADAL" clId="{4D34DB01-BCEB-4E52-9AB7-08E881C7FA1B}" dt="2024-04-01T15:08:52.668" v="565" actId="164"/>
          <ac:picMkLst>
            <pc:docMk/>
            <pc:sldMk cId="3014822691" sldId="314"/>
            <ac:picMk id="37" creationId="{D82847A3-3BE3-42D1-8A0C-D43FD08C04D7}"/>
          </ac:picMkLst>
        </pc:picChg>
        <pc:picChg chg="mod topLvl">
          <ac:chgData name="Xu, Shan (sx3ky)" userId="c8b7700a-44bb-4afa-81c3-a65abe899cb3" providerId="ADAL" clId="{4D34DB01-BCEB-4E52-9AB7-08E881C7FA1B}" dt="2024-04-01T15:08:57.686" v="566" actId="164"/>
          <ac:picMkLst>
            <pc:docMk/>
            <pc:sldMk cId="3014822691" sldId="314"/>
            <ac:picMk id="41" creationId="{9EE3E70C-0E4A-49EF-9323-D2227A4FF034}"/>
          </ac:picMkLst>
        </pc:picChg>
      </pc:sldChg>
      <pc:sldChg chg="modSp add del">
        <pc:chgData name="Xu, Shan (sx3ky)" userId="c8b7700a-44bb-4afa-81c3-a65abe899cb3" providerId="ADAL" clId="{4D34DB01-BCEB-4E52-9AB7-08E881C7FA1B}" dt="2024-04-03T15:48:31.118" v="921" actId="47"/>
        <pc:sldMkLst>
          <pc:docMk/>
          <pc:sldMk cId="2223769693" sldId="315"/>
        </pc:sldMkLst>
        <pc:picChg chg="mod">
          <ac:chgData name="Xu, Shan (sx3ky)" userId="c8b7700a-44bb-4afa-81c3-a65abe899cb3" providerId="ADAL" clId="{4D34DB01-BCEB-4E52-9AB7-08E881C7FA1B}" dt="2024-04-01T15:10:33.945" v="579" actId="14826"/>
          <ac:picMkLst>
            <pc:docMk/>
            <pc:sldMk cId="2223769693" sldId="315"/>
            <ac:picMk id="20" creationId="{478422BA-535E-4EBB-B486-8D155DC06872}"/>
          </ac:picMkLst>
        </pc:picChg>
      </pc:sldChg>
      <pc:sldChg chg="modSp add mod ord modShow">
        <pc:chgData name="Xu, Shan (sx3ky)" userId="c8b7700a-44bb-4afa-81c3-a65abe899cb3" providerId="ADAL" clId="{4D34DB01-BCEB-4E52-9AB7-08E881C7FA1B}" dt="2024-04-03T16:06:53.840" v="1052" actId="729"/>
        <pc:sldMkLst>
          <pc:docMk/>
          <pc:sldMk cId="3185067823" sldId="316"/>
        </pc:sldMkLst>
        <pc:picChg chg="mod">
          <ac:chgData name="Xu, Shan (sx3ky)" userId="c8b7700a-44bb-4afa-81c3-a65abe899cb3" providerId="ADAL" clId="{4D34DB01-BCEB-4E52-9AB7-08E881C7FA1B}" dt="2024-04-01T17:32:14.124" v="640" actId="14826"/>
          <ac:picMkLst>
            <pc:docMk/>
            <pc:sldMk cId="3185067823" sldId="316"/>
            <ac:picMk id="3" creationId="{C4C39030-ACEB-4956-9694-BE2E57526EE4}"/>
          </ac:picMkLst>
        </pc:picChg>
        <pc:picChg chg="mod ord">
          <ac:chgData name="Xu, Shan (sx3ky)" userId="c8b7700a-44bb-4afa-81c3-a65abe899cb3" providerId="ADAL" clId="{4D34DB01-BCEB-4E52-9AB7-08E881C7FA1B}" dt="2024-04-01T17:32:20.682" v="641" actId="14826"/>
          <ac:picMkLst>
            <pc:docMk/>
            <pc:sldMk cId="3185067823" sldId="316"/>
            <ac:picMk id="5" creationId="{9F1D6198-C0D6-4C1E-88FC-A59E2E295F3B}"/>
          </ac:picMkLst>
        </pc:picChg>
      </pc:sldChg>
      <pc:sldChg chg="addSp delSp modSp new mod modShow">
        <pc:chgData name="Xu, Shan (sx3ky)" userId="c8b7700a-44bb-4afa-81c3-a65abe899cb3" providerId="ADAL" clId="{4D34DB01-BCEB-4E52-9AB7-08E881C7FA1B}" dt="2024-04-03T15:48:56.616" v="923" actId="729"/>
        <pc:sldMkLst>
          <pc:docMk/>
          <pc:sldMk cId="986352193" sldId="317"/>
        </pc:sldMkLst>
        <pc:spChg chg="add mod">
          <ac:chgData name="Xu, Shan (sx3ky)" userId="c8b7700a-44bb-4afa-81c3-a65abe899cb3" providerId="ADAL" clId="{4D34DB01-BCEB-4E52-9AB7-08E881C7FA1B}" dt="2024-04-01T15:20:03.515" v="601"/>
          <ac:spMkLst>
            <pc:docMk/>
            <pc:sldMk cId="986352193" sldId="317"/>
            <ac:spMk id="10" creationId="{26C744A5-8B74-41C8-96E3-9F5B01972649}"/>
          </ac:spMkLst>
        </pc:spChg>
        <pc:picChg chg="add del mod">
          <ac:chgData name="Xu, Shan (sx3ky)" userId="c8b7700a-44bb-4afa-81c3-a65abe899cb3" providerId="ADAL" clId="{4D34DB01-BCEB-4E52-9AB7-08E881C7FA1B}" dt="2024-04-01T15:19:17.476" v="587" actId="478"/>
          <ac:picMkLst>
            <pc:docMk/>
            <pc:sldMk cId="986352193" sldId="317"/>
            <ac:picMk id="3" creationId="{8166FE38-DD68-4429-AD8F-B1431C9BBFF4}"/>
          </ac:picMkLst>
        </pc:picChg>
        <pc:picChg chg="add del mod">
          <ac:chgData name="Xu, Shan (sx3ky)" userId="c8b7700a-44bb-4afa-81c3-a65abe899cb3" providerId="ADAL" clId="{4D34DB01-BCEB-4E52-9AB7-08E881C7FA1B}" dt="2024-04-01T15:19:17.914" v="588" actId="478"/>
          <ac:picMkLst>
            <pc:docMk/>
            <pc:sldMk cId="986352193" sldId="317"/>
            <ac:picMk id="5" creationId="{FBD29124-2214-44AF-9E71-924A10C7E642}"/>
          </ac:picMkLst>
        </pc:picChg>
        <pc:picChg chg="add mod ord">
          <ac:chgData name="Xu, Shan (sx3ky)" userId="c8b7700a-44bb-4afa-81c3-a65abe899cb3" providerId="ADAL" clId="{4D34DB01-BCEB-4E52-9AB7-08E881C7FA1B}" dt="2024-04-01T15:19:58.580" v="600" actId="1076"/>
          <ac:picMkLst>
            <pc:docMk/>
            <pc:sldMk cId="986352193" sldId="317"/>
            <ac:picMk id="7" creationId="{9481FA46-0547-4001-B4B2-064D70C4502E}"/>
          </ac:picMkLst>
        </pc:picChg>
        <pc:picChg chg="add mod">
          <ac:chgData name="Xu, Shan (sx3ky)" userId="c8b7700a-44bb-4afa-81c3-a65abe899cb3" providerId="ADAL" clId="{4D34DB01-BCEB-4E52-9AB7-08E881C7FA1B}" dt="2024-04-01T15:19:58.580" v="600" actId="1076"/>
          <ac:picMkLst>
            <pc:docMk/>
            <pc:sldMk cId="986352193" sldId="317"/>
            <ac:picMk id="9" creationId="{DFFE754F-0E1C-4DEC-9DB6-23039F8F8734}"/>
          </ac:picMkLst>
        </pc:picChg>
      </pc:sldChg>
      <pc:sldChg chg="delSp modSp add mod modShow">
        <pc:chgData name="Xu, Shan (sx3ky)" userId="c8b7700a-44bb-4afa-81c3-a65abe899cb3" providerId="ADAL" clId="{4D34DB01-BCEB-4E52-9AB7-08E881C7FA1B}" dt="2024-04-03T15:48:58.384" v="924" actId="729"/>
        <pc:sldMkLst>
          <pc:docMk/>
          <pc:sldMk cId="547278454" sldId="318"/>
        </pc:sldMkLst>
        <pc:picChg chg="del">
          <ac:chgData name="Xu, Shan (sx3ky)" userId="c8b7700a-44bb-4afa-81c3-a65abe899cb3" providerId="ADAL" clId="{4D34DB01-BCEB-4E52-9AB7-08E881C7FA1B}" dt="2024-04-01T15:21:27.486" v="604" actId="478"/>
          <ac:picMkLst>
            <pc:docMk/>
            <pc:sldMk cId="547278454" sldId="318"/>
            <ac:picMk id="7" creationId="{9481FA46-0547-4001-B4B2-064D70C4502E}"/>
          </ac:picMkLst>
        </pc:picChg>
        <pc:picChg chg="mod">
          <ac:chgData name="Xu, Shan (sx3ky)" userId="c8b7700a-44bb-4afa-81c3-a65abe899cb3" providerId="ADAL" clId="{4D34DB01-BCEB-4E52-9AB7-08E881C7FA1B}" dt="2024-04-01T15:21:37.844" v="611" actId="1076"/>
          <ac:picMkLst>
            <pc:docMk/>
            <pc:sldMk cId="547278454" sldId="318"/>
            <ac:picMk id="9" creationId="{DFFE754F-0E1C-4DEC-9DB6-23039F8F8734}"/>
          </ac:picMkLst>
        </pc:picChg>
      </pc:sldChg>
      <pc:sldChg chg="modSp add mod ord modShow">
        <pc:chgData name="Xu, Shan (sx3ky)" userId="c8b7700a-44bb-4afa-81c3-a65abe899cb3" providerId="ADAL" clId="{4D34DB01-BCEB-4E52-9AB7-08E881C7FA1B}" dt="2024-04-03T16:05:56.383" v="1051" actId="729"/>
        <pc:sldMkLst>
          <pc:docMk/>
          <pc:sldMk cId="507403062" sldId="319"/>
        </pc:sldMkLst>
        <pc:spChg chg="mod">
          <ac:chgData name="Xu, Shan (sx3ky)" userId="c8b7700a-44bb-4afa-81c3-a65abe899cb3" providerId="ADAL" clId="{4D34DB01-BCEB-4E52-9AB7-08E881C7FA1B}" dt="2024-04-01T19:47:41.590" v="870" actId="20577"/>
          <ac:spMkLst>
            <pc:docMk/>
            <pc:sldMk cId="507403062" sldId="319"/>
            <ac:spMk id="4" creationId="{21FF80FF-1096-410D-B043-FC022F576090}"/>
          </ac:spMkLst>
        </pc:spChg>
        <pc:picChg chg="mod">
          <ac:chgData name="Xu, Shan (sx3ky)" userId="c8b7700a-44bb-4afa-81c3-a65abe899cb3" providerId="ADAL" clId="{4D34DB01-BCEB-4E52-9AB7-08E881C7FA1B}" dt="2024-04-01T17:31:59.273" v="638" actId="14826"/>
          <ac:picMkLst>
            <pc:docMk/>
            <pc:sldMk cId="507403062" sldId="319"/>
            <ac:picMk id="3" creationId="{C4C39030-ACEB-4956-9694-BE2E57526EE4}"/>
          </ac:picMkLst>
        </pc:picChg>
        <pc:picChg chg="mod">
          <ac:chgData name="Xu, Shan (sx3ky)" userId="c8b7700a-44bb-4afa-81c3-a65abe899cb3" providerId="ADAL" clId="{4D34DB01-BCEB-4E52-9AB7-08E881C7FA1B}" dt="2024-04-01T17:32:06.068" v="639" actId="14826"/>
          <ac:picMkLst>
            <pc:docMk/>
            <pc:sldMk cId="507403062" sldId="319"/>
            <ac:picMk id="5" creationId="{9F1D6198-C0D6-4C1E-88FC-A59E2E295F3B}"/>
          </ac:picMkLst>
        </pc:picChg>
      </pc:sldChg>
      <pc:sldChg chg="addSp delSp modSp new mod ord">
        <pc:chgData name="Xu, Shan (sx3ky)" userId="c8b7700a-44bb-4afa-81c3-a65abe899cb3" providerId="ADAL" clId="{4D34DB01-BCEB-4E52-9AB7-08E881C7FA1B}" dt="2024-04-03T16:09:40.006" v="1146" actId="1076"/>
        <pc:sldMkLst>
          <pc:docMk/>
          <pc:sldMk cId="911021967" sldId="320"/>
        </pc:sldMkLst>
        <pc:picChg chg="add del mod">
          <ac:chgData name="Xu, Shan (sx3ky)" userId="c8b7700a-44bb-4afa-81c3-a65abe899cb3" providerId="ADAL" clId="{4D34DB01-BCEB-4E52-9AB7-08E881C7FA1B}" dt="2024-04-03T16:09:18.936" v="1141" actId="478"/>
          <ac:picMkLst>
            <pc:docMk/>
            <pc:sldMk cId="911021967" sldId="320"/>
            <ac:picMk id="3" creationId="{AA3B474C-D42E-41A5-B65D-9D6AD3139C9C}"/>
          </ac:picMkLst>
        </pc:picChg>
        <pc:picChg chg="add mod">
          <ac:chgData name="Xu, Shan (sx3ky)" userId="c8b7700a-44bb-4afa-81c3-a65abe899cb3" providerId="ADAL" clId="{4D34DB01-BCEB-4E52-9AB7-08E881C7FA1B}" dt="2024-04-03T16:09:23.930" v="1143" actId="14100"/>
          <ac:picMkLst>
            <pc:docMk/>
            <pc:sldMk cId="911021967" sldId="320"/>
            <ac:picMk id="5" creationId="{7898988E-E611-49AE-84B7-A9FDBDEC77EF}"/>
          </ac:picMkLst>
        </pc:picChg>
        <pc:picChg chg="add mod modCrop">
          <ac:chgData name="Xu, Shan (sx3ky)" userId="c8b7700a-44bb-4afa-81c3-a65abe899cb3" providerId="ADAL" clId="{4D34DB01-BCEB-4E52-9AB7-08E881C7FA1B}" dt="2024-04-03T16:09:40.006" v="1146" actId="1076"/>
          <ac:picMkLst>
            <pc:docMk/>
            <pc:sldMk cId="911021967" sldId="320"/>
            <ac:picMk id="7" creationId="{62001CB1-F7FE-42FF-8806-1DEB437B8127}"/>
          </ac:picMkLst>
        </pc:picChg>
        <pc:picChg chg="add del mod">
          <ac:chgData name="Xu, Shan (sx3ky)" userId="c8b7700a-44bb-4afa-81c3-a65abe899cb3" providerId="ADAL" clId="{4D34DB01-BCEB-4E52-9AB7-08E881C7FA1B}" dt="2024-04-03T16:09:18.936" v="1141" actId="478"/>
          <ac:picMkLst>
            <pc:docMk/>
            <pc:sldMk cId="911021967" sldId="320"/>
            <ac:picMk id="8" creationId="{ABBA5F97-4F7B-4083-9103-B6A4ED718B69}"/>
          </ac:picMkLst>
        </pc:picChg>
      </pc:sldChg>
      <pc:sldChg chg="addSp modSp new mod ord modShow">
        <pc:chgData name="Xu, Shan (sx3ky)" userId="c8b7700a-44bb-4afa-81c3-a65abe899cb3" providerId="ADAL" clId="{4D34DB01-BCEB-4E52-9AB7-08E881C7FA1B}" dt="2024-04-03T15:50:33.753" v="930"/>
        <pc:sldMkLst>
          <pc:docMk/>
          <pc:sldMk cId="1334896517" sldId="321"/>
        </pc:sldMkLst>
        <pc:picChg chg="add mod">
          <ac:chgData name="Xu, Shan (sx3ky)" userId="c8b7700a-44bb-4afa-81c3-a65abe899cb3" providerId="ADAL" clId="{4D34DB01-BCEB-4E52-9AB7-08E881C7FA1B}" dt="2024-04-01T18:26:03.884" v="656"/>
          <ac:picMkLst>
            <pc:docMk/>
            <pc:sldMk cId="1334896517" sldId="321"/>
            <ac:picMk id="3" creationId="{1FD2187C-62E0-4173-9685-8E0C4C27887B}"/>
          </ac:picMkLst>
        </pc:picChg>
      </pc:sldChg>
      <pc:sldChg chg="addSp modSp new mod ord modShow">
        <pc:chgData name="Xu, Shan (sx3ky)" userId="c8b7700a-44bb-4afa-81c3-a65abe899cb3" providerId="ADAL" clId="{4D34DB01-BCEB-4E52-9AB7-08E881C7FA1B}" dt="2024-04-03T15:49:06.737" v="925" actId="729"/>
        <pc:sldMkLst>
          <pc:docMk/>
          <pc:sldMk cId="1305452202" sldId="322"/>
        </pc:sldMkLst>
        <pc:picChg chg="add mod">
          <ac:chgData name="Xu, Shan (sx3ky)" userId="c8b7700a-44bb-4afa-81c3-a65abe899cb3" providerId="ADAL" clId="{4D34DB01-BCEB-4E52-9AB7-08E881C7FA1B}" dt="2024-04-01T18:26:12.444" v="658"/>
          <ac:picMkLst>
            <pc:docMk/>
            <pc:sldMk cId="1305452202" sldId="322"/>
            <ac:picMk id="3" creationId="{5711FB9A-AEBB-4442-A72D-797314D96F36}"/>
          </ac:picMkLst>
        </pc:picChg>
      </pc:sldChg>
      <pc:sldChg chg="addSp delSp modSp new mod modShow">
        <pc:chgData name="Xu, Shan (sx3ky)" userId="c8b7700a-44bb-4afa-81c3-a65abe899cb3" providerId="ADAL" clId="{4D34DB01-BCEB-4E52-9AB7-08E881C7FA1B}" dt="2024-04-03T15:55:11.278" v="933" actId="729"/>
        <pc:sldMkLst>
          <pc:docMk/>
          <pc:sldMk cId="2908675940" sldId="323"/>
        </pc:sldMkLst>
        <pc:spChg chg="add mod">
          <ac:chgData name="Xu, Shan (sx3ky)" userId="c8b7700a-44bb-4afa-81c3-a65abe899cb3" providerId="ADAL" clId="{4D34DB01-BCEB-4E52-9AB7-08E881C7FA1B}" dt="2024-04-01T19:23:53.007" v="765" actId="20577"/>
          <ac:spMkLst>
            <pc:docMk/>
            <pc:sldMk cId="2908675940" sldId="323"/>
            <ac:spMk id="6" creationId="{A23AB4FB-44B7-43AE-92A4-4B8E43E22656}"/>
          </ac:spMkLst>
        </pc:spChg>
        <pc:picChg chg="add del mod">
          <ac:chgData name="Xu, Shan (sx3ky)" userId="c8b7700a-44bb-4afa-81c3-a65abe899cb3" providerId="ADAL" clId="{4D34DB01-BCEB-4E52-9AB7-08E881C7FA1B}" dt="2024-04-01T19:23:19.904" v="749" actId="478"/>
          <ac:picMkLst>
            <pc:docMk/>
            <pc:sldMk cId="2908675940" sldId="323"/>
            <ac:picMk id="3" creationId="{9057633A-A370-423E-AA7A-7F48DD19E02D}"/>
          </ac:picMkLst>
        </pc:picChg>
        <pc:picChg chg="add mod">
          <ac:chgData name="Xu, Shan (sx3ky)" userId="c8b7700a-44bb-4afa-81c3-a65abe899cb3" providerId="ADAL" clId="{4D34DB01-BCEB-4E52-9AB7-08E881C7FA1B}" dt="2024-04-01T19:23:37.069" v="759" actId="1038"/>
          <ac:picMkLst>
            <pc:docMk/>
            <pc:sldMk cId="2908675940" sldId="323"/>
            <ac:picMk id="5" creationId="{63657A37-E116-4FCE-8C85-715D2B9F3E56}"/>
          </ac:picMkLst>
        </pc:picChg>
      </pc:sldChg>
      <pc:sldChg chg="addSp delSp modSp new mod modShow">
        <pc:chgData name="Xu, Shan (sx3ky)" userId="c8b7700a-44bb-4afa-81c3-a65abe899cb3" providerId="ADAL" clId="{4D34DB01-BCEB-4E52-9AB7-08E881C7FA1B}" dt="2024-04-03T15:55:14.112" v="935" actId="729"/>
        <pc:sldMkLst>
          <pc:docMk/>
          <pc:sldMk cId="3907627931" sldId="324"/>
        </pc:sldMkLst>
        <pc:picChg chg="add del mod">
          <ac:chgData name="Xu, Shan (sx3ky)" userId="c8b7700a-44bb-4afa-81c3-a65abe899cb3" providerId="ADAL" clId="{4D34DB01-BCEB-4E52-9AB7-08E881C7FA1B}" dt="2024-04-01T19:18:49.125" v="676" actId="478"/>
          <ac:picMkLst>
            <pc:docMk/>
            <pc:sldMk cId="3907627931" sldId="324"/>
            <ac:picMk id="3" creationId="{585923A6-F82E-4E6B-A469-8C15A69F85C9}"/>
          </ac:picMkLst>
        </pc:picChg>
        <pc:picChg chg="add mod">
          <ac:chgData name="Xu, Shan (sx3ky)" userId="c8b7700a-44bb-4afa-81c3-a65abe899cb3" providerId="ADAL" clId="{4D34DB01-BCEB-4E52-9AB7-08E881C7FA1B}" dt="2024-04-01T19:19:41.002" v="710" actId="1076"/>
          <ac:picMkLst>
            <pc:docMk/>
            <pc:sldMk cId="3907627931" sldId="324"/>
            <ac:picMk id="5" creationId="{AF8CDCDA-65FF-43B4-80FB-3C6DEE575181}"/>
          </ac:picMkLst>
        </pc:picChg>
        <pc:picChg chg="add mod">
          <ac:chgData name="Xu, Shan (sx3ky)" userId="c8b7700a-44bb-4afa-81c3-a65abe899cb3" providerId="ADAL" clId="{4D34DB01-BCEB-4E52-9AB7-08E881C7FA1B}" dt="2024-04-01T19:19:41.002" v="710" actId="1076"/>
          <ac:picMkLst>
            <pc:docMk/>
            <pc:sldMk cId="3907627931" sldId="324"/>
            <ac:picMk id="7" creationId="{C701EE6E-25C6-4BC0-9800-4F540C73A40B}"/>
          </ac:picMkLst>
        </pc:picChg>
        <pc:picChg chg="add mod ord">
          <ac:chgData name="Xu, Shan (sx3ky)" userId="c8b7700a-44bb-4afa-81c3-a65abe899cb3" providerId="ADAL" clId="{4D34DB01-BCEB-4E52-9AB7-08E881C7FA1B}" dt="2024-04-01T19:19:41.002" v="710" actId="1076"/>
          <ac:picMkLst>
            <pc:docMk/>
            <pc:sldMk cId="3907627931" sldId="324"/>
            <ac:picMk id="9" creationId="{35DBC2EA-25E7-440B-AEB1-E48A72D32023}"/>
          </ac:picMkLst>
        </pc:picChg>
        <pc:picChg chg="add mod">
          <ac:chgData name="Xu, Shan (sx3ky)" userId="c8b7700a-44bb-4afa-81c3-a65abe899cb3" providerId="ADAL" clId="{4D34DB01-BCEB-4E52-9AB7-08E881C7FA1B}" dt="2024-04-01T19:19:41.002" v="710" actId="1076"/>
          <ac:picMkLst>
            <pc:docMk/>
            <pc:sldMk cId="3907627931" sldId="324"/>
            <ac:picMk id="11" creationId="{81E7FD84-11BE-4D20-B7D3-904EC2AEFB7A}"/>
          </ac:picMkLst>
        </pc:picChg>
        <pc:picChg chg="add mod ord">
          <ac:chgData name="Xu, Shan (sx3ky)" userId="c8b7700a-44bb-4afa-81c3-a65abe899cb3" providerId="ADAL" clId="{4D34DB01-BCEB-4E52-9AB7-08E881C7FA1B}" dt="2024-04-01T19:19:41.002" v="710" actId="1076"/>
          <ac:picMkLst>
            <pc:docMk/>
            <pc:sldMk cId="3907627931" sldId="324"/>
            <ac:picMk id="13" creationId="{F9CEFCDB-AE52-46B5-8A5D-58687FB8A669}"/>
          </ac:picMkLst>
        </pc:picChg>
      </pc:sldChg>
      <pc:sldChg chg="addSp delSp modSp new mod modShow">
        <pc:chgData name="Xu, Shan (sx3ky)" userId="c8b7700a-44bb-4afa-81c3-a65abe899cb3" providerId="ADAL" clId="{4D34DB01-BCEB-4E52-9AB7-08E881C7FA1B}" dt="2024-04-03T15:55:16.398" v="936" actId="729"/>
        <pc:sldMkLst>
          <pc:docMk/>
          <pc:sldMk cId="3218226045" sldId="325"/>
        </pc:sldMkLst>
        <pc:grpChg chg="add del mod">
          <ac:chgData name="Xu, Shan (sx3ky)" userId="c8b7700a-44bb-4afa-81c3-a65abe899cb3" providerId="ADAL" clId="{4D34DB01-BCEB-4E52-9AB7-08E881C7FA1B}" dt="2024-04-01T19:22:52.448" v="746" actId="165"/>
          <ac:grpSpMkLst>
            <pc:docMk/>
            <pc:sldMk cId="3218226045" sldId="325"/>
            <ac:grpSpMk id="14" creationId="{C600D4C6-AE82-4868-98B3-114016923139}"/>
          </ac:grpSpMkLst>
        </pc:grpChg>
        <pc:picChg chg="add del mod">
          <ac:chgData name="Xu, Shan (sx3ky)" userId="c8b7700a-44bb-4afa-81c3-a65abe899cb3" providerId="ADAL" clId="{4D34DB01-BCEB-4E52-9AB7-08E881C7FA1B}" dt="2024-04-01T19:21:32.543" v="721" actId="478"/>
          <ac:picMkLst>
            <pc:docMk/>
            <pc:sldMk cId="3218226045" sldId="325"/>
            <ac:picMk id="3" creationId="{BDE81544-FAC5-4F07-A1EB-2A5927597BDE}"/>
          </ac:picMkLst>
        </pc:picChg>
        <pc:picChg chg="add mod ord topLvl">
          <ac:chgData name="Xu, Shan (sx3ky)" userId="c8b7700a-44bb-4afa-81c3-a65abe899cb3" providerId="ADAL" clId="{4D34DB01-BCEB-4E52-9AB7-08E881C7FA1B}" dt="2024-04-01T19:22:52.448" v="746" actId="165"/>
          <ac:picMkLst>
            <pc:docMk/>
            <pc:sldMk cId="3218226045" sldId="325"/>
            <ac:picMk id="5" creationId="{B155AEF7-9A7B-4B4A-8260-1824D0F69973}"/>
          </ac:picMkLst>
        </pc:picChg>
        <pc:picChg chg="add mod ord topLvl">
          <ac:chgData name="Xu, Shan (sx3ky)" userId="c8b7700a-44bb-4afa-81c3-a65abe899cb3" providerId="ADAL" clId="{4D34DB01-BCEB-4E52-9AB7-08E881C7FA1B}" dt="2024-04-01T19:22:52.448" v="746" actId="165"/>
          <ac:picMkLst>
            <pc:docMk/>
            <pc:sldMk cId="3218226045" sldId="325"/>
            <ac:picMk id="7" creationId="{4B95B23B-2854-4A6F-9D48-F43E95CCC80A}"/>
          </ac:picMkLst>
        </pc:picChg>
        <pc:picChg chg="add mod ord topLvl">
          <ac:chgData name="Xu, Shan (sx3ky)" userId="c8b7700a-44bb-4afa-81c3-a65abe899cb3" providerId="ADAL" clId="{4D34DB01-BCEB-4E52-9AB7-08E881C7FA1B}" dt="2024-04-01T19:22:52.448" v="746" actId="165"/>
          <ac:picMkLst>
            <pc:docMk/>
            <pc:sldMk cId="3218226045" sldId="325"/>
            <ac:picMk id="9" creationId="{E01DFD6B-B8D8-4B8D-B457-90A5B8597AD8}"/>
          </ac:picMkLst>
        </pc:picChg>
        <pc:picChg chg="add mod topLvl">
          <ac:chgData name="Xu, Shan (sx3ky)" userId="c8b7700a-44bb-4afa-81c3-a65abe899cb3" providerId="ADAL" clId="{4D34DB01-BCEB-4E52-9AB7-08E881C7FA1B}" dt="2024-04-01T19:22:52.448" v="746" actId="165"/>
          <ac:picMkLst>
            <pc:docMk/>
            <pc:sldMk cId="3218226045" sldId="325"/>
            <ac:picMk id="11" creationId="{669D52C3-EA45-4D2E-BB0D-420DECE84B15}"/>
          </ac:picMkLst>
        </pc:picChg>
        <pc:picChg chg="add mod topLvl">
          <ac:chgData name="Xu, Shan (sx3ky)" userId="c8b7700a-44bb-4afa-81c3-a65abe899cb3" providerId="ADAL" clId="{4D34DB01-BCEB-4E52-9AB7-08E881C7FA1B}" dt="2024-04-01T19:22:52.448" v="746" actId="165"/>
          <ac:picMkLst>
            <pc:docMk/>
            <pc:sldMk cId="3218226045" sldId="325"/>
            <ac:picMk id="13" creationId="{29B754E1-8EAE-4C27-B5C9-A88DAE5CA0A7}"/>
          </ac:picMkLst>
        </pc:picChg>
      </pc:sldChg>
      <pc:sldChg chg="addSp delSp modSp new mod modShow">
        <pc:chgData name="Xu, Shan (sx3ky)" userId="c8b7700a-44bb-4afa-81c3-a65abe899cb3" providerId="ADAL" clId="{4D34DB01-BCEB-4E52-9AB7-08E881C7FA1B}" dt="2024-04-03T16:15:21.653" v="1147" actId="729"/>
        <pc:sldMkLst>
          <pc:docMk/>
          <pc:sldMk cId="2454925319" sldId="326"/>
        </pc:sldMkLst>
        <pc:grpChg chg="add del mod">
          <ac:chgData name="Xu, Shan (sx3ky)" userId="c8b7700a-44bb-4afa-81c3-a65abe899cb3" providerId="ADAL" clId="{4D34DB01-BCEB-4E52-9AB7-08E881C7FA1B}" dt="2024-04-01T19:33:40.740" v="792" actId="478"/>
          <ac:grpSpMkLst>
            <pc:docMk/>
            <pc:sldMk cId="2454925319" sldId="326"/>
            <ac:grpSpMk id="14" creationId="{0CFDB600-703D-4EA2-A625-8E15A44E5FC4}"/>
          </ac:grpSpMkLst>
        </pc:grpChg>
        <pc:picChg chg="add del mod">
          <ac:chgData name="Xu, Shan (sx3ky)" userId="c8b7700a-44bb-4afa-81c3-a65abe899cb3" providerId="ADAL" clId="{4D34DB01-BCEB-4E52-9AB7-08E881C7FA1B}" dt="2024-04-01T19:24:28.079" v="774" actId="478"/>
          <ac:picMkLst>
            <pc:docMk/>
            <pc:sldMk cId="2454925319" sldId="326"/>
            <ac:picMk id="3" creationId="{5BF9B755-2712-4E03-985C-E041C4321D73}"/>
          </ac:picMkLst>
        </pc:picChg>
        <pc:picChg chg="add mod modCrop">
          <ac:chgData name="Xu, Shan (sx3ky)" userId="c8b7700a-44bb-4afa-81c3-a65abe899cb3" providerId="ADAL" clId="{4D34DB01-BCEB-4E52-9AB7-08E881C7FA1B}" dt="2024-04-01T19:33:36.148" v="790" actId="14826"/>
          <ac:picMkLst>
            <pc:docMk/>
            <pc:sldMk cId="2454925319" sldId="326"/>
            <ac:picMk id="5" creationId="{0FBEC7E8-21B6-459E-A8F3-B1D10A9A4097}"/>
          </ac:picMkLst>
        </pc:picChg>
        <pc:picChg chg="add mod ord modCrop">
          <ac:chgData name="Xu, Shan (sx3ky)" userId="c8b7700a-44bb-4afa-81c3-a65abe899cb3" providerId="ADAL" clId="{4D34DB01-BCEB-4E52-9AB7-08E881C7FA1B}" dt="2024-04-01T19:33:36.148" v="790" actId="14826"/>
          <ac:picMkLst>
            <pc:docMk/>
            <pc:sldMk cId="2454925319" sldId="326"/>
            <ac:picMk id="7" creationId="{D02B17FC-4721-4CA6-A22F-2BDD687C8539}"/>
          </ac:picMkLst>
        </pc:picChg>
        <pc:picChg chg="add mod modCrop">
          <ac:chgData name="Xu, Shan (sx3ky)" userId="c8b7700a-44bb-4afa-81c3-a65abe899cb3" providerId="ADAL" clId="{4D34DB01-BCEB-4E52-9AB7-08E881C7FA1B}" dt="2024-04-01T19:33:36.148" v="790" actId="14826"/>
          <ac:picMkLst>
            <pc:docMk/>
            <pc:sldMk cId="2454925319" sldId="326"/>
            <ac:picMk id="9" creationId="{E626310B-1564-4069-97EA-0B21AEDC9F86}"/>
          </ac:picMkLst>
        </pc:picChg>
        <pc:picChg chg="add del mod modCrop">
          <ac:chgData name="Xu, Shan (sx3ky)" userId="c8b7700a-44bb-4afa-81c3-a65abe899cb3" providerId="ADAL" clId="{4D34DB01-BCEB-4E52-9AB7-08E881C7FA1B}" dt="2024-04-01T19:33:39.191" v="791" actId="478"/>
          <ac:picMkLst>
            <pc:docMk/>
            <pc:sldMk cId="2454925319" sldId="326"/>
            <ac:picMk id="11" creationId="{4E49EA72-C6EA-4F7B-B08A-0D174DBA8385}"/>
          </ac:picMkLst>
        </pc:picChg>
        <pc:picChg chg="add mod modCrop">
          <ac:chgData name="Xu, Shan (sx3ky)" userId="c8b7700a-44bb-4afa-81c3-a65abe899cb3" providerId="ADAL" clId="{4D34DB01-BCEB-4E52-9AB7-08E881C7FA1B}" dt="2024-04-01T19:33:36.148" v="790" actId="14826"/>
          <ac:picMkLst>
            <pc:docMk/>
            <pc:sldMk cId="2454925319" sldId="326"/>
            <ac:picMk id="13" creationId="{6537F6F7-72FD-43B4-82EF-9B53FB91F12E}"/>
          </ac:picMkLst>
        </pc:picChg>
        <pc:picChg chg="add mod">
          <ac:chgData name="Xu, Shan (sx3ky)" userId="c8b7700a-44bb-4afa-81c3-a65abe899cb3" providerId="ADAL" clId="{4D34DB01-BCEB-4E52-9AB7-08E881C7FA1B}" dt="2024-04-01T19:34:09.661" v="805" actId="1076"/>
          <ac:picMkLst>
            <pc:docMk/>
            <pc:sldMk cId="2454925319" sldId="326"/>
            <ac:picMk id="16" creationId="{2E922B85-5A5B-4ECA-B488-BC2D95B81A79}"/>
          </ac:picMkLst>
        </pc:picChg>
        <pc:picChg chg="add mod">
          <ac:chgData name="Xu, Shan (sx3ky)" userId="c8b7700a-44bb-4afa-81c3-a65abe899cb3" providerId="ADAL" clId="{4D34DB01-BCEB-4E52-9AB7-08E881C7FA1B}" dt="2024-04-01T19:34:12.966" v="806" actId="1076"/>
          <ac:picMkLst>
            <pc:docMk/>
            <pc:sldMk cId="2454925319" sldId="326"/>
            <ac:picMk id="18" creationId="{DC9144A7-9D0F-4452-BAEC-3F3D5392C904}"/>
          </ac:picMkLst>
        </pc:picChg>
        <pc:picChg chg="add del mod">
          <ac:chgData name="Xu, Shan (sx3ky)" userId="c8b7700a-44bb-4afa-81c3-a65abe899cb3" providerId="ADAL" clId="{4D34DB01-BCEB-4E52-9AB7-08E881C7FA1B}" dt="2024-04-01T19:33:57.525" v="801" actId="478"/>
          <ac:picMkLst>
            <pc:docMk/>
            <pc:sldMk cId="2454925319" sldId="326"/>
            <ac:picMk id="20" creationId="{9FCEC779-4E10-4610-98DA-5864006C6772}"/>
          </ac:picMkLst>
        </pc:picChg>
        <pc:picChg chg="add mod ord">
          <ac:chgData name="Xu, Shan (sx3ky)" userId="c8b7700a-44bb-4afa-81c3-a65abe899cb3" providerId="ADAL" clId="{4D34DB01-BCEB-4E52-9AB7-08E881C7FA1B}" dt="2024-04-01T19:34:31.063" v="811" actId="1076"/>
          <ac:picMkLst>
            <pc:docMk/>
            <pc:sldMk cId="2454925319" sldId="326"/>
            <ac:picMk id="22" creationId="{D28E6E30-B26D-4855-A45F-7CE8B30A4129}"/>
          </ac:picMkLst>
        </pc:picChg>
        <pc:picChg chg="add mod">
          <ac:chgData name="Xu, Shan (sx3ky)" userId="c8b7700a-44bb-4afa-81c3-a65abe899cb3" providerId="ADAL" clId="{4D34DB01-BCEB-4E52-9AB7-08E881C7FA1B}" dt="2024-04-01T19:34:21.053" v="808" actId="1076"/>
          <ac:picMkLst>
            <pc:docMk/>
            <pc:sldMk cId="2454925319" sldId="326"/>
            <ac:picMk id="24" creationId="{F298E5FC-D8CD-4A6F-ADE2-27E135E8DF99}"/>
          </ac:picMkLst>
        </pc:picChg>
        <pc:picChg chg="add mod">
          <ac:chgData name="Xu, Shan (sx3ky)" userId="c8b7700a-44bb-4afa-81c3-a65abe899cb3" providerId="ADAL" clId="{4D34DB01-BCEB-4E52-9AB7-08E881C7FA1B}" dt="2024-04-01T19:34:15.023" v="807" actId="1076"/>
          <ac:picMkLst>
            <pc:docMk/>
            <pc:sldMk cId="2454925319" sldId="326"/>
            <ac:picMk id="26" creationId="{FEBFFCBC-031F-4716-877E-2B3E7BB878E3}"/>
          </ac:picMkLst>
        </pc:picChg>
      </pc:sldChg>
      <pc:sldChg chg="addSp delSp modSp new mod modShow">
        <pc:chgData name="Xu, Shan (sx3ky)" userId="c8b7700a-44bb-4afa-81c3-a65abe899cb3" providerId="ADAL" clId="{4D34DB01-BCEB-4E52-9AB7-08E881C7FA1B}" dt="2024-04-03T15:55:12.703" v="934" actId="729"/>
        <pc:sldMkLst>
          <pc:docMk/>
          <pc:sldMk cId="380007134" sldId="327"/>
        </pc:sldMkLst>
        <pc:grpChg chg="add mod">
          <ac:chgData name="Xu, Shan (sx3ky)" userId="c8b7700a-44bb-4afa-81c3-a65abe899cb3" providerId="ADAL" clId="{4D34DB01-BCEB-4E52-9AB7-08E881C7FA1B}" dt="2024-04-01T19:44:51.027" v="863" actId="1076"/>
          <ac:grpSpMkLst>
            <pc:docMk/>
            <pc:sldMk cId="380007134" sldId="327"/>
            <ac:grpSpMk id="22" creationId="{AC7C8D81-D051-4555-92E0-17790B1C135E}"/>
          </ac:grpSpMkLst>
        </pc:grpChg>
        <pc:picChg chg="add del mod">
          <ac:chgData name="Xu, Shan (sx3ky)" userId="c8b7700a-44bb-4afa-81c3-a65abe899cb3" providerId="ADAL" clId="{4D34DB01-BCEB-4E52-9AB7-08E881C7FA1B}" dt="2024-04-01T19:37:39.110" v="814" actId="478"/>
          <ac:picMkLst>
            <pc:docMk/>
            <pc:sldMk cId="380007134" sldId="327"/>
            <ac:picMk id="3" creationId="{1FD8A651-30AD-4945-9140-659EC8BEB3D9}"/>
          </ac:picMkLst>
        </pc:picChg>
        <pc:picChg chg="add del mod">
          <ac:chgData name="Xu, Shan (sx3ky)" userId="c8b7700a-44bb-4afa-81c3-a65abe899cb3" providerId="ADAL" clId="{4D34DB01-BCEB-4E52-9AB7-08E881C7FA1B}" dt="2024-04-01T19:37:39.110" v="814" actId="478"/>
          <ac:picMkLst>
            <pc:docMk/>
            <pc:sldMk cId="380007134" sldId="327"/>
            <ac:picMk id="5" creationId="{489B2281-3F75-459F-A904-110137FD8919}"/>
          </ac:picMkLst>
        </pc:picChg>
        <pc:picChg chg="add del mod">
          <ac:chgData name="Xu, Shan (sx3ky)" userId="c8b7700a-44bb-4afa-81c3-a65abe899cb3" providerId="ADAL" clId="{4D34DB01-BCEB-4E52-9AB7-08E881C7FA1B}" dt="2024-04-01T19:37:39.110" v="814" actId="478"/>
          <ac:picMkLst>
            <pc:docMk/>
            <pc:sldMk cId="380007134" sldId="327"/>
            <ac:picMk id="7" creationId="{2B644DCE-E2FD-46A9-9836-45BB58C0E58B}"/>
          </ac:picMkLst>
        </pc:picChg>
        <pc:picChg chg="add del mod">
          <ac:chgData name="Xu, Shan (sx3ky)" userId="c8b7700a-44bb-4afa-81c3-a65abe899cb3" providerId="ADAL" clId="{4D34DB01-BCEB-4E52-9AB7-08E881C7FA1B}" dt="2024-04-01T19:37:39.110" v="814" actId="478"/>
          <ac:picMkLst>
            <pc:docMk/>
            <pc:sldMk cId="380007134" sldId="327"/>
            <ac:picMk id="9" creationId="{E6703985-BC44-4DAC-A3F7-1452167F720A}"/>
          </ac:picMkLst>
        </pc:picChg>
        <pc:picChg chg="add del mod">
          <ac:chgData name="Xu, Shan (sx3ky)" userId="c8b7700a-44bb-4afa-81c3-a65abe899cb3" providerId="ADAL" clId="{4D34DB01-BCEB-4E52-9AB7-08E881C7FA1B}" dt="2024-04-01T19:37:39.110" v="814" actId="478"/>
          <ac:picMkLst>
            <pc:docMk/>
            <pc:sldMk cId="380007134" sldId="327"/>
            <ac:picMk id="11" creationId="{5AC82946-7A86-495E-B379-DF7FDBB3CC21}"/>
          </ac:picMkLst>
        </pc:picChg>
        <pc:picChg chg="add mod">
          <ac:chgData name="Xu, Shan (sx3ky)" userId="c8b7700a-44bb-4afa-81c3-a65abe899cb3" providerId="ADAL" clId="{4D34DB01-BCEB-4E52-9AB7-08E881C7FA1B}" dt="2024-04-01T19:44:40.566" v="858" actId="164"/>
          <ac:picMkLst>
            <pc:docMk/>
            <pc:sldMk cId="380007134" sldId="327"/>
            <ac:picMk id="13" creationId="{5912913B-252B-400D-AB21-06A672A5D5CA}"/>
          </ac:picMkLst>
        </pc:picChg>
        <pc:picChg chg="add mod">
          <ac:chgData name="Xu, Shan (sx3ky)" userId="c8b7700a-44bb-4afa-81c3-a65abe899cb3" providerId="ADAL" clId="{4D34DB01-BCEB-4E52-9AB7-08E881C7FA1B}" dt="2024-04-01T19:44:40.566" v="858" actId="164"/>
          <ac:picMkLst>
            <pc:docMk/>
            <pc:sldMk cId="380007134" sldId="327"/>
            <ac:picMk id="15" creationId="{6BB1F6F3-CBFC-4CAE-AA01-958BB90DD3F2}"/>
          </ac:picMkLst>
        </pc:picChg>
        <pc:picChg chg="add mod ord">
          <ac:chgData name="Xu, Shan (sx3ky)" userId="c8b7700a-44bb-4afa-81c3-a65abe899cb3" providerId="ADAL" clId="{4D34DB01-BCEB-4E52-9AB7-08E881C7FA1B}" dt="2024-04-01T19:44:40.566" v="858" actId="164"/>
          <ac:picMkLst>
            <pc:docMk/>
            <pc:sldMk cId="380007134" sldId="327"/>
            <ac:picMk id="17" creationId="{D0380B1F-3E8D-4884-96F5-0A290378A5FE}"/>
          </ac:picMkLst>
        </pc:picChg>
        <pc:picChg chg="add mod">
          <ac:chgData name="Xu, Shan (sx3ky)" userId="c8b7700a-44bb-4afa-81c3-a65abe899cb3" providerId="ADAL" clId="{4D34DB01-BCEB-4E52-9AB7-08E881C7FA1B}" dt="2024-04-01T19:44:40.566" v="858" actId="164"/>
          <ac:picMkLst>
            <pc:docMk/>
            <pc:sldMk cId="380007134" sldId="327"/>
            <ac:picMk id="19" creationId="{5178E5E6-7433-4C37-8E53-70545DC0D2A7}"/>
          </ac:picMkLst>
        </pc:picChg>
        <pc:picChg chg="add mod ord">
          <ac:chgData name="Xu, Shan (sx3ky)" userId="c8b7700a-44bb-4afa-81c3-a65abe899cb3" providerId="ADAL" clId="{4D34DB01-BCEB-4E52-9AB7-08E881C7FA1B}" dt="2024-04-01T19:44:40.566" v="858" actId="164"/>
          <ac:picMkLst>
            <pc:docMk/>
            <pc:sldMk cId="380007134" sldId="327"/>
            <ac:picMk id="21" creationId="{5904DD1F-17BF-4A8B-B001-4BE02F5769F6}"/>
          </ac:picMkLst>
        </pc:picChg>
      </pc:sldChg>
      <pc:sldChg chg="modSp add">
        <pc:chgData name="Xu, Shan (sx3ky)" userId="c8b7700a-44bb-4afa-81c3-a65abe899cb3" providerId="ADAL" clId="{4D34DB01-BCEB-4E52-9AB7-08E881C7FA1B}" dt="2024-04-03T15:48:37.353" v="922" actId="14826"/>
        <pc:sldMkLst>
          <pc:docMk/>
          <pc:sldMk cId="3316780013" sldId="328"/>
        </pc:sldMkLst>
        <pc:picChg chg="mod">
          <ac:chgData name="Xu, Shan (sx3ky)" userId="c8b7700a-44bb-4afa-81c3-a65abe899cb3" providerId="ADAL" clId="{4D34DB01-BCEB-4E52-9AB7-08E881C7FA1B}" dt="2024-04-03T15:48:37.353" v="922" actId="14826"/>
          <ac:picMkLst>
            <pc:docMk/>
            <pc:sldMk cId="3316780013" sldId="328"/>
            <ac:picMk id="20" creationId="{478422BA-535E-4EBB-B486-8D155DC06872}"/>
          </ac:picMkLst>
        </pc:picChg>
      </pc:sldChg>
      <pc:sldChg chg="delSp modSp add mod">
        <pc:chgData name="Xu, Shan (sx3ky)" userId="c8b7700a-44bb-4afa-81c3-a65abe899cb3" providerId="ADAL" clId="{4D34DB01-BCEB-4E52-9AB7-08E881C7FA1B}" dt="2024-04-03T16:04:03.215" v="1021" actId="20577"/>
        <pc:sldMkLst>
          <pc:docMk/>
          <pc:sldMk cId="2995673663" sldId="329"/>
        </pc:sldMkLst>
        <pc:spChg chg="mod">
          <ac:chgData name="Xu, Shan (sx3ky)" userId="c8b7700a-44bb-4afa-81c3-a65abe899cb3" providerId="ADAL" clId="{4D34DB01-BCEB-4E52-9AB7-08E881C7FA1B}" dt="2024-04-03T16:04:03.215" v="1021" actId="20577"/>
          <ac:spMkLst>
            <pc:docMk/>
            <pc:sldMk cId="2995673663" sldId="329"/>
            <ac:spMk id="8" creationId="{5ECACE58-E0C2-4347-BDFF-5D2979FDF1A5}"/>
          </ac:spMkLst>
        </pc:spChg>
        <pc:picChg chg="mod ord">
          <ac:chgData name="Xu, Shan (sx3ky)" userId="c8b7700a-44bb-4afa-81c3-a65abe899cb3" providerId="ADAL" clId="{4D34DB01-BCEB-4E52-9AB7-08E881C7FA1B}" dt="2024-04-03T16:03:04.154" v="964" actId="1038"/>
          <ac:picMkLst>
            <pc:docMk/>
            <pc:sldMk cId="2995673663" sldId="329"/>
            <ac:picMk id="4" creationId="{6AB1FFA6-287D-4DF1-8B68-A4410E9E886F}"/>
          </ac:picMkLst>
        </pc:picChg>
        <pc:picChg chg="del">
          <ac:chgData name="Xu, Shan (sx3ky)" userId="c8b7700a-44bb-4afa-81c3-a65abe899cb3" providerId="ADAL" clId="{4D34DB01-BCEB-4E52-9AB7-08E881C7FA1B}" dt="2024-04-03T16:02:31.474" v="945" actId="478"/>
          <ac:picMkLst>
            <pc:docMk/>
            <pc:sldMk cId="2995673663" sldId="329"/>
            <ac:picMk id="7" creationId="{2235EA63-2A8A-4950-BAEB-4F2CE43B0284}"/>
          </ac:picMkLst>
        </pc:picChg>
      </pc:sldChg>
      <pc:sldChg chg="add mod modShow">
        <pc:chgData name="Xu, Shan (sx3ky)" userId="c8b7700a-44bb-4afa-81c3-a65abe899cb3" providerId="ADAL" clId="{4D34DB01-BCEB-4E52-9AB7-08E881C7FA1B}" dt="2024-04-03T16:05:12.287" v="1039" actId="729"/>
        <pc:sldMkLst>
          <pc:docMk/>
          <pc:sldMk cId="2712035909" sldId="330"/>
        </pc:sldMkLst>
      </pc:sldChg>
      <pc:sldChg chg="add del">
        <pc:chgData name="Xu, Shan (sx3ky)" userId="c8b7700a-44bb-4afa-81c3-a65abe899cb3" providerId="ADAL" clId="{4D34DB01-BCEB-4E52-9AB7-08E881C7FA1B}" dt="2024-04-03T16:05:07.208" v="1037"/>
        <pc:sldMkLst>
          <pc:docMk/>
          <pc:sldMk cId="2776020439" sldId="330"/>
        </pc:sldMkLst>
      </pc:sldChg>
    </pc:docChg>
  </pc:docChgLst>
  <pc:docChgLst>
    <pc:chgData name="Xu, Shan (sx3ky)" userId="c8b7700a-44bb-4afa-81c3-a65abe899cb3" providerId="ADAL" clId="{F912B703-D699-4A1D-A496-19A6EFA500E8}"/>
    <pc:docChg chg="undo custSel modSld">
      <pc:chgData name="Xu, Shan (sx3ky)" userId="c8b7700a-44bb-4afa-81c3-a65abe899cb3" providerId="ADAL" clId="{F912B703-D699-4A1D-A496-19A6EFA500E8}" dt="2024-03-21T13:55:25.976" v="22" actId="1076"/>
      <pc:docMkLst>
        <pc:docMk/>
      </pc:docMkLst>
      <pc:sldChg chg="addSp modSp mod">
        <pc:chgData name="Xu, Shan (sx3ky)" userId="c8b7700a-44bb-4afa-81c3-a65abe899cb3" providerId="ADAL" clId="{F912B703-D699-4A1D-A496-19A6EFA500E8}" dt="2024-03-21T13:55:25.976" v="22" actId="1076"/>
        <pc:sldMkLst>
          <pc:docMk/>
          <pc:sldMk cId="680171540" sldId="298"/>
        </pc:sldMkLst>
        <pc:spChg chg="add mod">
          <ac:chgData name="Xu, Shan (sx3ky)" userId="c8b7700a-44bb-4afa-81c3-a65abe899cb3" providerId="ADAL" clId="{F912B703-D699-4A1D-A496-19A6EFA500E8}" dt="2024-03-21T13:55:25.976" v="22" actId="1076"/>
          <ac:spMkLst>
            <pc:docMk/>
            <pc:sldMk cId="680171540" sldId="298"/>
            <ac:spMk id="2" creationId="{20E9ECC1-CE7D-A9BA-E62B-64BBB870E86D}"/>
          </ac:spMkLst>
        </pc:spChg>
        <pc:picChg chg="mod">
          <ac:chgData name="Xu, Shan (sx3ky)" userId="c8b7700a-44bb-4afa-81c3-a65abe899cb3" providerId="ADAL" clId="{F912B703-D699-4A1D-A496-19A6EFA500E8}" dt="2024-03-21T13:55:25.976" v="22" actId="1076"/>
          <ac:picMkLst>
            <pc:docMk/>
            <pc:sldMk cId="680171540" sldId="298"/>
            <ac:picMk id="3" creationId="{C5157817-CB58-474F-98B1-32101D713D72}"/>
          </ac:picMkLst>
        </pc:picChg>
        <pc:picChg chg="mod">
          <ac:chgData name="Xu, Shan (sx3ky)" userId="c8b7700a-44bb-4afa-81c3-a65abe899cb3" providerId="ADAL" clId="{F912B703-D699-4A1D-A496-19A6EFA500E8}" dt="2024-03-21T13:55:25.976" v="22" actId="1076"/>
          <ac:picMkLst>
            <pc:docMk/>
            <pc:sldMk cId="680171540" sldId="298"/>
            <ac:picMk id="4" creationId="{DE7A4855-695C-4001-8A86-098B2F3ADF03}"/>
          </ac:picMkLst>
        </pc:picChg>
        <pc:picChg chg="mod">
          <ac:chgData name="Xu, Shan (sx3ky)" userId="c8b7700a-44bb-4afa-81c3-a65abe899cb3" providerId="ADAL" clId="{F912B703-D699-4A1D-A496-19A6EFA500E8}" dt="2024-03-21T13:55:25.976" v="22" actId="1076"/>
          <ac:picMkLst>
            <pc:docMk/>
            <pc:sldMk cId="680171540" sldId="298"/>
            <ac:picMk id="6" creationId="{F79690D3-86C8-4208-BA23-A7F37C4CC1C3}"/>
          </ac:picMkLst>
        </pc:picChg>
      </pc:sldChg>
    </pc:docChg>
  </pc:docChgLst>
  <pc:docChgLst>
    <pc:chgData name="Xu, Shan (sx3ky)" userId="c8b7700a-44bb-4afa-81c3-a65abe899cb3" providerId="ADAL" clId="{4CF476C4-F4AF-42DD-A7B3-BA0CEA98A853}"/>
    <pc:docChg chg="undo custSel addSld modSld">
      <pc:chgData name="Xu, Shan (sx3ky)" userId="c8b7700a-44bb-4afa-81c3-a65abe899cb3" providerId="ADAL" clId="{4CF476C4-F4AF-42DD-A7B3-BA0CEA98A853}" dt="2024-04-29T20:11:26.180" v="676" actId="1038"/>
      <pc:docMkLst>
        <pc:docMk/>
      </pc:docMkLst>
      <pc:sldChg chg="addSp delSp modSp mod">
        <pc:chgData name="Xu, Shan (sx3ky)" userId="c8b7700a-44bb-4afa-81c3-a65abe899cb3" providerId="ADAL" clId="{4CF476C4-F4AF-42DD-A7B3-BA0CEA98A853}" dt="2024-04-15T17:42:16.342" v="491" actId="1076"/>
        <pc:sldMkLst>
          <pc:docMk/>
          <pc:sldMk cId="2052476177" sldId="267"/>
        </pc:sldMkLst>
        <pc:spChg chg="add mod">
          <ac:chgData name="Xu, Shan (sx3ky)" userId="c8b7700a-44bb-4afa-81c3-a65abe899cb3" providerId="ADAL" clId="{4CF476C4-F4AF-42DD-A7B3-BA0CEA98A853}" dt="2024-04-15T17:39:20.978" v="221" actId="1076"/>
          <ac:spMkLst>
            <pc:docMk/>
            <pc:sldMk cId="2052476177" sldId="267"/>
            <ac:spMk id="44" creationId="{2EDED90B-14D4-40AD-B9F0-C99396031199}"/>
          </ac:spMkLst>
        </pc:spChg>
        <pc:spChg chg="add mod">
          <ac:chgData name="Xu, Shan (sx3ky)" userId="c8b7700a-44bb-4afa-81c3-a65abe899cb3" providerId="ADAL" clId="{4CF476C4-F4AF-42DD-A7B3-BA0CEA98A853}" dt="2024-04-15T17:39:20.978" v="221" actId="1076"/>
          <ac:spMkLst>
            <pc:docMk/>
            <pc:sldMk cId="2052476177" sldId="267"/>
            <ac:spMk id="47" creationId="{E47D5889-D547-4A19-9D5A-46943265CDAE}"/>
          </ac:spMkLst>
        </pc:spChg>
        <pc:spChg chg="add mod">
          <ac:chgData name="Xu, Shan (sx3ky)" userId="c8b7700a-44bb-4afa-81c3-a65abe899cb3" providerId="ADAL" clId="{4CF476C4-F4AF-42DD-A7B3-BA0CEA98A853}" dt="2024-04-15T17:39:20.978" v="221" actId="1076"/>
          <ac:spMkLst>
            <pc:docMk/>
            <pc:sldMk cId="2052476177" sldId="267"/>
            <ac:spMk id="48" creationId="{5C707999-E9EA-4794-BC48-FF3AF846DC3A}"/>
          </ac:spMkLst>
        </pc:spChg>
        <pc:spChg chg="add mod">
          <ac:chgData name="Xu, Shan (sx3ky)" userId="c8b7700a-44bb-4afa-81c3-a65abe899cb3" providerId="ADAL" clId="{4CF476C4-F4AF-42DD-A7B3-BA0CEA98A853}" dt="2024-04-15T17:39:20.978" v="221" actId="1076"/>
          <ac:spMkLst>
            <pc:docMk/>
            <pc:sldMk cId="2052476177" sldId="267"/>
            <ac:spMk id="49" creationId="{5C849AA3-EB88-4A25-B86B-0373D5462E8F}"/>
          </ac:spMkLst>
        </pc:spChg>
        <pc:spChg chg="add mod">
          <ac:chgData name="Xu, Shan (sx3ky)" userId="c8b7700a-44bb-4afa-81c3-a65abe899cb3" providerId="ADAL" clId="{4CF476C4-F4AF-42DD-A7B3-BA0CEA98A853}" dt="2024-04-15T17:39:20.978" v="221" actId="1076"/>
          <ac:spMkLst>
            <pc:docMk/>
            <pc:sldMk cId="2052476177" sldId="267"/>
            <ac:spMk id="50" creationId="{5ED9E5B2-6EE3-4090-A7ED-7744B530FFC9}"/>
          </ac:spMkLst>
        </pc:spChg>
        <pc:spChg chg="add mod">
          <ac:chgData name="Xu, Shan (sx3ky)" userId="c8b7700a-44bb-4afa-81c3-a65abe899cb3" providerId="ADAL" clId="{4CF476C4-F4AF-42DD-A7B3-BA0CEA98A853}" dt="2024-04-15T17:39:20.978" v="221" actId="1076"/>
          <ac:spMkLst>
            <pc:docMk/>
            <pc:sldMk cId="2052476177" sldId="267"/>
            <ac:spMk id="51" creationId="{E7D332F2-0629-4330-ABEF-EBAE4EFAA2BB}"/>
          </ac:spMkLst>
        </pc:spChg>
        <pc:grpChg chg="add mod">
          <ac:chgData name="Xu, Shan (sx3ky)" userId="c8b7700a-44bb-4afa-81c3-a65abe899cb3" providerId="ADAL" clId="{4CF476C4-F4AF-42DD-A7B3-BA0CEA98A853}" dt="2024-04-15T17:39:20.978" v="221" actId="1076"/>
          <ac:grpSpMkLst>
            <pc:docMk/>
            <pc:sldMk cId="2052476177" sldId="267"/>
            <ac:grpSpMk id="41" creationId="{82135315-4208-4E59-B235-03E301BC16C1}"/>
          </ac:grpSpMkLst>
        </pc:grpChg>
        <pc:grpChg chg="add mod">
          <ac:chgData name="Xu, Shan (sx3ky)" userId="c8b7700a-44bb-4afa-81c3-a65abe899cb3" providerId="ADAL" clId="{4CF476C4-F4AF-42DD-A7B3-BA0CEA98A853}" dt="2024-04-15T17:39:20.978" v="221" actId="1076"/>
          <ac:grpSpMkLst>
            <pc:docMk/>
            <pc:sldMk cId="2052476177" sldId="267"/>
            <ac:grpSpMk id="42" creationId="{F1420C70-17BB-494B-B744-6CC86A446BD6}"/>
          </ac:grpSpMkLst>
        </pc:grpChg>
        <pc:grpChg chg="add mod">
          <ac:chgData name="Xu, Shan (sx3ky)" userId="c8b7700a-44bb-4afa-81c3-a65abe899cb3" providerId="ADAL" clId="{4CF476C4-F4AF-42DD-A7B3-BA0CEA98A853}" dt="2024-04-15T17:39:20.978" v="221" actId="1076"/>
          <ac:grpSpMkLst>
            <pc:docMk/>
            <pc:sldMk cId="2052476177" sldId="267"/>
            <ac:grpSpMk id="43" creationId="{E6A96987-1997-4D58-B258-053664675148}"/>
          </ac:grpSpMkLst>
        </pc:grpChg>
        <pc:graphicFrameChg chg="mod">
          <ac:chgData name="Xu, Shan (sx3ky)" userId="c8b7700a-44bb-4afa-81c3-a65abe899cb3" providerId="ADAL" clId="{4CF476C4-F4AF-42DD-A7B3-BA0CEA98A853}" dt="2024-04-15T17:39:16.674" v="220" actId="1076"/>
          <ac:graphicFrameMkLst>
            <pc:docMk/>
            <pc:sldMk cId="2052476177" sldId="267"/>
            <ac:graphicFrameMk id="14" creationId="{E76E2AE0-58A2-4DFB-B2D2-EB4FD920B81C}"/>
          </ac:graphicFrameMkLst>
        </pc:graphicFrameChg>
        <pc:graphicFrameChg chg="add del mod">
          <ac:chgData name="Xu, Shan (sx3ky)" userId="c8b7700a-44bb-4afa-81c3-a65abe899cb3" providerId="ADAL" clId="{4CF476C4-F4AF-42DD-A7B3-BA0CEA98A853}" dt="2024-04-15T17:27:42.509" v="165"/>
          <ac:graphicFrameMkLst>
            <pc:docMk/>
            <pc:sldMk cId="2052476177" sldId="267"/>
            <ac:graphicFrameMk id="45" creationId="{65620638-AA54-4921-90D8-11C92D3EBD3B}"/>
          </ac:graphicFrameMkLst>
        </pc:graphicFrameChg>
        <pc:graphicFrameChg chg="add del mod">
          <ac:chgData name="Xu, Shan (sx3ky)" userId="c8b7700a-44bb-4afa-81c3-a65abe899cb3" providerId="ADAL" clId="{4CF476C4-F4AF-42DD-A7B3-BA0CEA98A853}" dt="2024-04-15T17:27:42.509" v="165"/>
          <ac:graphicFrameMkLst>
            <pc:docMk/>
            <pc:sldMk cId="2052476177" sldId="267"/>
            <ac:graphicFrameMk id="46" creationId="{14B0650E-7A57-464A-92F8-8EAC34268685}"/>
          </ac:graphicFrameMkLst>
        </pc:graphicFrameChg>
        <pc:picChg chg="add mod">
          <ac:chgData name="Xu, Shan (sx3ky)" userId="c8b7700a-44bb-4afa-81c3-a65abe899cb3" providerId="ADAL" clId="{4CF476C4-F4AF-42DD-A7B3-BA0CEA98A853}" dt="2024-04-15T17:39:20.978" v="221" actId="1076"/>
          <ac:picMkLst>
            <pc:docMk/>
            <pc:sldMk cId="2052476177" sldId="267"/>
            <ac:picMk id="3" creationId="{3AE4EB71-A17A-4FD4-9AB1-502EBBBE59B1}"/>
          </ac:picMkLst>
        </pc:picChg>
        <pc:picChg chg="add mod ord">
          <ac:chgData name="Xu, Shan (sx3ky)" userId="c8b7700a-44bb-4afa-81c3-a65abe899cb3" providerId="ADAL" clId="{4CF476C4-F4AF-42DD-A7B3-BA0CEA98A853}" dt="2024-04-15T17:26:46.303" v="137" actId="164"/>
          <ac:picMkLst>
            <pc:docMk/>
            <pc:sldMk cId="2052476177" sldId="267"/>
            <ac:picMk id="5" creationId="{496FC798-16C2-4C10-BE9C-D0CEEB7DAF60}"/>
          </ac:picMkLst>
        </pc:picChg>
        <pc:picChg chg="add mod ord">
          <ac:chgData name="Xu, Shan (sx3ky)" userId="c8b7700a-44bb-4afa-81c3-a65abe899cb3" providerId="ADAL" clId="{4CF476C4-F4AF-42DD-A7B3-BA0CEA98A853}" dt="2024-04-15T17:26:46.303" v="137" actId="164"/>
          <ac:picMkLst>
            <pc:docMk/>
            <pc:sldMk cId="2052476177" sldId="267"/>
            <ac:picMk id="7" creationId="{373252BA-7188-4E60-9CD1-8A2C040C2697}"/>
          </ac:picMkLst>
        </pc:picChg>
        <pc:picChg chg="add mod ord">
          <ac:chgData name="Xu, Shan (sx3ky)" userId="c8b7700a-44bb-4afa-81c3-a65abe899cb3" providerId="ADAL" clId="{4CF476C4-F4AF-42DD-A7B3-BA0CEA98A853}" dt="2024-04-15T17:26:46.303" v="137" actId="164"/>
          <ac:picMkLst>
            <pc:docMk/>
            <pc:sldMk cId="2052476177" sldId="267"/>
            <ac:picMk id="9" creationId="{9F2A10CA-8121-4CB0-9315-29CD5C007450}"/>
          </ac:picMkLst>
        </pc:picChg>
        <pc:picChg chg="del">
          <ac:chgData name="Xu, Shan (sx3ky)" userId="c8b7700a-44bb-4afa-81c3-a65abe899cb3" providerId="ADAL" clId="{4CF476C4-F4AF-42DD-A7B3-BA0CEA98A853}" dt="2024-04-15T17:13:53.668" v="54" actId="478"/>
          <ac:picMkLst>
            <pc:docMk/>
            <pc:sldMk cId="2052476177" sldId="267"/>
            <ac:picMk id="11" creationId="{A2ECFFE6-B526-43F5-B511-EB74A50BEDA4}"/>
          </ac:picMkLst>
        </pc:picChg>
        <pc:picChg chg="add mod">
          <ac:chgData name="Xu, Shan (sx3ky)" userId="c8b7700a-44bb-4afa-81c3-a65abe899cb3" providerId="ADAL" clId="{4CF476C4-F4AF-42DD-A7B3-BA0CEA98A853}" dt="2024-04-15T17:26:46.303" v="137" actId="164"/>
          <ac:picMkLst>
            <pc:docMk/>
            <pc:sldMk cId="2052476177" sldId="267"/>
            <ac:picMk id="12" creationId="{A77C0178-9C07-4802-9002-7A931EA1EBF7}"/>
          </ac:picMkLst>
        </pc:picChg>
        <pc:picChg chg="del">
          <ac:chgData name="Xu, Shan (sx3ky)" userId="c8b7700a-44bb-4afa-81c3-a65abe899cb3" providerId="ADAL" clId="{4CF476C4-F4AF-42DD-A7B3-BA0CEA98A853}" dt="2024-04-15T17:15:21.880" v="60" actId="478"/>
          <ac:picMkLst>
            <pc:docMk/>
            <pc:sldMk cId="2052476177" sldId="267"/>
            <ac:picMk id="13" creationId="{D6815BC8-6534-4B34-913B-8C202AE00E5C}"/>
          </ac:picMkLst>
        </pc:picChg>
        <pc:picChg chg="del">
          <ac:chgData name="Xu, Shan (sx3ky)" userId="c8b7700a-44bb-4afa-81c3-a65abe899cb3" providerId="ADAL" clId="{4CF476C4-F4AF-42DD-A7B3-BA0CEA98A853}" dt="2024-04-15T17:38:28.492" v="210" actId="478"/>
          <ac:picMkLst>
            <pc:docMk/>
            <pc:sldMk cId="2052476177" sldId="267"/>
            <ac:picMk id="17" creationId="{AA577B40-AA7D-465E-A4F8-A1843C918036}"/>
          </ac:picMkLst>
        </pc:picChg>
        <pc:picChg chg="add mod">
          <ac:chgData name="Xu, Shan (sx3ky)" userId="c8b7700a-44bb-4afa-81c3-a65abe899cb3" providerId="ADAL" clId="{4CF476C4-F4AF-42DD-A7B3-BA0CEA98A853}" dt="2024-04-15T17:26:46.303" v="137" actId="164"/>
          <ac:picMkLst>
            <pc:docMk/>
            <pc:sldMk cId="2052476177" sldId="267"/>
            <ac:picMk id="18" creationId="{2AA6BBCB-6CAC-4CBB-A721-2107AF5042CC}"/>
          </ac:picMkLst>
        </pc:picChg>
        <pc:picChg chg="del">
          <ac:chgData name="Xu, Shan (sx3ky)" userId="c8b7700a-44bb-4afa-81c3-a65abe899cb3" providerId="ADAL" clId="{4CF476C4-F4AF-42DD-A7B3-BA0CEA98A853}" dt="2024-04-15T17:38:28.492" v="210" actId="478"/>
          <ac:picMkLst>
            <pc:docMk/>
            <pc:sldMk cId="2052476177" sldId="267"/>
            <ac:picMk id="19" creationId="{4E76E917-011C-42DF-9B96-DC6FEDA3ABC7}"/>
          </ac:picMkLst>
        </pc:picChg>
        <pc:picChg chg="del">
          <ac:chgData name="Xu, Shan (sx3ky)" userId="c8b7700a-44bb-4afa-81c3-a65abe899cb3" providerId="ADAL" clId="{4CF476C4-F4AF-42DD-A7B3-BA0CEA98A853}" dt="2024-04-15T17:38:28.492" v="210" actId="478"/>
          <ac:picMkLst>
            <pc:docMk/>
            <pc:sldMk cId="2052476177" sldId="267"/>
            <ac:picMk id="21" creationId="{85F5B5A6-5D3B-4739-90FE-FFB0934F4648}"/>
          </ac:picMkLst>
        </pc:picChg>
        <pc:picChg chg="add mod ord">
          <ac:chgData name="Xu, Shan (sx3ky)" userId="c8b7700a-44bb-4afa-81c3-a65abe899cb3" providerId="ADAL" clId="{4CF476C4-F4AF-42DD-A7B3-BA0CEA98A853}" dt="2024-04-15T17:26:42.970" v="136" actId="164"/>
          <ac:picMkLst>
            <pc:docMk/>
            <pc:sldMk cId="2052476177" sldId="267"/>
            <ac:picMk id="22" creationId="{F72C02E3-0164-4909-8A77-3222A4BB909B}"/>
          </ac:picMkLst>
        </pc:picChg>
        <pc:picChg chg="add mod ord">
          <ac:chgData name="Xu, Shan (sx3ky)" userId="c8b7700a-44bb-4afa-81c3-a65abe899cb3" providerId="ADAL" clId="{4CF476C4-F4AF-42DD-A7B3-BA0CEA98A853}" dt="2024-04-15T17:26:42.970" v="136" actId="164"/>
          <ac:picMkLst>
            <pc:docMk/>
            <pc:sldMk cId="2052476177" sldId="267"/>
            <ac:picMk id="24" creationId="{5938F2A6-75A3-4D28-A447-E2C0F387A5B5}"/>
          </ac:picMkLst>
        </pc:picChg>
        <pc:picChg chg="add mod ord">
          <ac:chgData name="Xu, Shan (sx3ky)" userId="c8b7700a-44bb-4afa-81c3-a65abe899cb3" providerId="ADAL" clId="{4CF476C4-F4AF-42DD-A7B3-BA0CEA98A853}" dt="2024-04-15T17:26:42.970" v="136" actId="164"/>
          <ac:picMkLst>
            <pc:docMk/>
            <pc:sldMk cId="2052476177" sldId="267"/>
            <ac:picMk id="26" creationId="{715A8C0F-09D3-4C53-8897-3AB64C033598}"/>
          </ac:picMkLst>
        </pc:picChg>
        <pc:picChg chg="add mod">
          <ac:chgData name="Xu, Shan (sx3ky)" userId="c8b7700a-44bb-4afa-81c3-a65abe899cb3" providerId="ADAL" clId="{4CF476C4-F4AF-42DD-A7B3-BA0CEA98A853}" dt="2024-04-15T17:26:42.970" v="136" actId="164"/>
          <ac:picMkLst>
            <pc:docMk/>
            <pc:sldMk cId="2052476177" sldId="267"/>
            <ac:picMk id="28" creationId="{504FBD57-9FCE-48DB-A2CA-7307266C7A0F}"/>
          </ac:picMkLst>
        </pc:picChg>
        <pc:picChg chg="add mod">
          <ac:chgData name="Xu, Shan (sx3ky)" userId="c8b7700a-44bb-4afa-81c3-a65abe899cb3" providerId="ADAL" clId="{4CF476C4-F4AF-42DD-A7B3-BA0CEA98A853}" dt="2024-04-15T17:26:42.970" v="136" actId="164"/>
          <ac:picMkLst>
            <pc:docMk/>
            <pc:sldMk cId="2052476177" sldId="267"/>
            <ac:picMk id="30" creationId="{C624B1DC-3F4A-4651-A79A-06094BDCC82A}"/>
          </ac:picMkLst>
        </pc:picChg>
        <pc:picChg chg="add mod ord">
          <ac:chgData name="Xu, Shan (sx3ky)" userId="c8b7700a-44bb-4afa-81c3-a65abe899cb3" providerId="ADAL" clId="{4CF476C4-F4AF-42DD-A7B3-BA0CEA98A853}" dt="2024-04-15T17:26:49.251" v="138" actId="164"/>
          <ac:picMkLst>
            <pc:docMk/>
            <pc:sldMk cId="2052476177" sldId="267"/>
            <ac:picMk id="32" creationId="{5064E639-396E-457E-9280-FCB24724B32E}"/>
          </ac:picMkLst>
        </pc:picChg>
        <pc:picChg chg="add mod ord">
          <ac:chgData name="Xu, Shan (sx3ky)" userId="c8b7700a-44bb-4afa-81c3-a65abe899cb3" providerId="ADAL" clId="{4CF476C4-F4AF-42DD-A7B3-BA0CEA98A853}" dt="2024-04-15T17:26:49.251" v="138" actId="164"/>
          <ac:picMkLst>
            <pc:docMk/>
            <pc:sldMk cId="2052476177" sldId="267"/>
            <ac:picMk id="34" creationId="{62351A74-FA4D-4692-B4BD-0173873D0985}"/>
          </ac:picMkLst>
        </pc:picChg>
        <pc:picChg chg="add mod ord">
          <ac:chgData name="Xu, Shan (sx3ky)" userId="c8b7700a-44bb-4afa-81c3-a65abe899cb3" providerId="ADAL" clId="{4CF476C4-F4AF-42DD-A7B3-BA0CEA98A853}" dt="2024-04-15T17:26:49.251" v="138" actId="164"/>
          <ac:picMkLst>
            <pc:docMk/>
            <pc:sldMk cId="2052476177" sldId="267"/>
            <ac:picMk id="36" creationId="{1A32463B-820B-4452-BA8A-4AA99B50F71C}"/>
          </ac:picMkLst>
        </pc:picChg>
        <pc:picChg chg="add mod">
          <ac:chgData name="Xu, Shan (sx3ky)" userId="c8b7700a-44bb-4afa-81c3-a65abe899cb3" providerId="ADAL" clId="{4CF476C4-F4AF-42DD-A7B3-BA0CEA98A853}" dt="2024-04-15T17:26:49.251" v="138" actId="164"/>
          <ac:picMkLst>
            <pc:docMk/>
            <pc:sldMk cId="2052476177" sldId="267"/>
            <ac:picMk id="38" creationId="{7A322BEE-55CC-43B2-8E83-FCF04B85E1EC}"/>
          </ac:picMkLst>
        </pc:picChg>
        <pc:picChg chg="add mod">
          <ac:chgData name="Xu, Shan (sx3ky)" userId="c8b7700a-44bb-4afa-81c3-a65abe899cb3" providerId="ADAL" clId="{4CF476C4-F4AF-42DD-A7B3-BA0CEA98A853}" dt="2024-04-15T17:26:49.251" v="138" actId="164"/>
          <ac:picMkLst>
            <pc:docMk/>
            <pc:sldMk cId="2052476177" sldId="267"/>
            <ac:picMk id="40" creationId="{55D8DD3B-0832-42E2-B6D4-A7519DB6E60F}"/>
          </ac:picMkLst>
        </pc:picChg>
        <pc:picChg chg="add mod ord modCrop">
          <ac:chgData name="Xu, Shan (sx3ky)" userId="c8b7700a-44bb-4afa-81c3-a65abe899cb3" providerId="ADAL" clId="{4CF476C4-F4AF-42DD-A7B3-BA0CEA98A853}" dt="2024-04-15T17:42:14.806" v="485" actId="1076"/>
          <ac:picMkLst>
            <pc:docMk/>
            <pc:sldMk cId="2052476177" sldId="267"/>
            <ac:picMk id="53" creationId="{B291BF41-9E79-4B3F-BE85-4C409DFDDE59}"/>
          </ac:picMkLst>
        </pc:picChg>
        <pc:picChg chg="add mod ord modCrop">
          <ac:chgData name="Xu, Shan (sx3ky)" userId="c8b7700a-44bb-4afa-81c3-a65abe899cb3" providerId="ADAL" clId="{4CF476C4-F4AF-42DD-A7B3-BA0CEA98A853}" dt="2024-04-15T17:42:15.380" v="488" actId="1076"/>
          <ac:picMkLst>
            <pc:docMk/>
            <pc:sldMk cId="2052476177" sldId="267"/>
            <ac:picMk id="55" creationId="{3E5D0ED6-B47D-44CB-B6C4-CDA566EB13D2}"/>
          </ac:picMkLst>
        </pc:picChg>
        <pc:picChg chg="add mod ord modCrop">
          <ac:chgData name="Xu, Shan (sx3ky)" userId="c8b7700a-44bb-4afa-81c3-a65abe899cb3" providerId="ADAL" clId="{4CF476C4-F4AF-42DD-A7B3-BA0CEA98A853}" dt="2024-04-15T17:42:15.642" v="489" actId="1076"/>
          <ac:picMkLst>
            <pc:docMk/>
            <pc:sldMk cId="2052476177" sldId="267"/>
            <ac:picMk id="57" creationId="{06D63497-E486-4804-85D6-915B4949AA12}"/>
          </ac:picMkLst>
        </pc:picChg>
        <pc:picChg chg="add mod modCrop">
          <ac:chgData name="Xu, Shan (sx3ky)" userId="c8b7700a-44bb-4afa-81c3-a65abe899cb3" providerId="ADAL" clId="{4CF476C4-F4AF-42DD-A7B3-BA0CEA98A853}" dt="2024-04-15T17:42:16.342" v="491" actId="1076"/>
          <ac:picMkLst>
            <pc:docMk/>
            <pc:sldMk cId="2052476177" sldId="267"/>
            <ac:picMk id="59" creationId="{07A4DF7D-0D00-409D-AAA2-21B83D6F0C75}"/>
          </ac:picMkLst>
        </pc:picChg>
        <pc:picChg chg="add mod modCrop">
          <ac:chgData name="Xu, Shan (sx3ky)" userId="c8b7700a-44bb-4afa-81c3-a65abe899cb3" providerId="ADAL" clId="{4CF476C4-F4AF-42DD-A7B3-BA0CEA98A853}" dt="2024-04-15T17:42:15.946" v="490" actId="1076"/>
          <ac:picMkLst>
            <pc:docMk/>
            <pc:sldMk cId="2052476177" sldId="267"/>
            <ac:picMk id="61" creationId="{E93E7D0C-6329-4EDD-8D11-D724A419E70C}"/>
          </ac:picMkLst>
        </pc:picChg>
      </pc:sldChg>
      <pc:sldChg chg="addSp delSp modSp mod">
        <pc:chgData name="Xu, Shan (sx3ky)" userId="c8b7700a-44bb-4afa-81c3-a65abe899cb3" providerId="ADAL" clId="{4CF476C4-F4AF-42DD-A7B3-BA0CEA98A853}" dt="2024-04-29T20:11:26.180" v="676" actId="1038"/>
        <pc:sldMkLst>
          <pc:docMk/>
          <pc:sldMk cId="680171540" sldId="298"/>
        </pc:sldMkLst>
        <pc:spChg chg="mod ord">
          <ac:chgData name="Xu, Shan (sx3ky)" userId="c8b7700a-44bb-4afa-81c3-a65abe899cb3" providerId="ADAL" clId="{4CF476C4-F4AF-42DD-A7B3-BA0CEA98A853}" dt="2024-04-29T16:27:57.290" v="621" actId="1035"/>
          <ac:spMkLst>
            <pc:docMk/>
            <pc:sldMk cId="680171540" sldId="298"/>
            <ac:spMk id="2" creationId="{20E9ECC1-CE7D-A9BA-E62B-64BBB870E86D}"/>
          </ac:spMkLst>
        </pc:spChg>
        <pc:spChg chg="add mod ord">
          <ac:chgData name="Xu, Shan (sx3ky)" userId="c8b7700a-44bb-4afa-81c3-a65abe899cb3" providerId="ADAL" clId="{4CF476C4-F4AF-42DD-A7B3-BA0CEA98A853}" dt="2024-04-29T16:27:57.290" v="621" actId="1035"/>
          <ac:spMkLst>
            <pc:docMk/>
            <pc:sldMk cId="680171540" sldId="298"/>
            <ac:spMk id="10" creationId="{1F681123-FDFB-49FF-A1DB-B8ACDE03E106}"/>
          </ac:spMkLst>
        </pc:spChg>
        <pc:picChg chg="del">
          <ac:chgData name="Xu, Shan (sx3ky)" userId="c8b7700a-44bb-4afa-81c3-a65abe899cb3" providerId="ADAL" clId="{4CF476C4-F4AF-42DD-A7B3-BA0CEA98A853}" dt="2024-04-15T16:13:07.295" v="0" actId="478"/>
          <ac:picMkLst>
            <pc:docMk/>
            <pc:sldMk cId="680171540" sldId="298"/>
            <ac:picMk id="3" creationId="{C5157817-CB58-474F-98B1-32101D713D72}"/>
          </ac:picMkLst>
        </pc:picChg>
        <pc:picChg chg="mod">
          <ac:chgData name="Xu, Shan (sx3ky)" userId="c8b7700a-44bb-4afa-81c3-a65abe899cb3" providerId="ADAL" clId="{4CF476C4-F4AF-42DD-A7B3-BA0CEA98A853}" dt="2024-04-15T16:17:59.289" v="49" actId="1076"/>
          <ac:picMkLst>
            <pc:docMk/>
            <pc:sldMk cId="680171540" sldId="298"/>
            <ac:picMk id="4" creationId="{DE7A4855-695C-4001-8A86-098B2F3ADF03}"/>
          </ac:picMkLst>
        </pc:picChg>
        <pc:picChg chg="mod">
          <ac:chgData name="Xu, Shan (sx3ky)" userId="c8b7700a-44bb-4afa-81c3-a65abe899cb3" providerId="ADAL" clId="{4CF476C4-F4AF-42DD-A7B3-BA0CEA98A853}" dt="2024-04-29T17:36:50.634" v="630" actId="14826"/>
          <ac:picMkLst>
            <pc:docMk/>
            <pc:sldMk cId="680171540" sldId="298"/>
            <ac:picMk id="6" creationId="{F79690D3-86C8-4208-BA23-A7F37C4CC1C3}"/>
          </ac:picMkLst>
        </pc:picChg>
        <pc:picChg chg="add mod ord">
          <ac:chgData name="Xu, Shan (sx3ky)" userId="c8b7700a-44bb-4afa-81c3-a65abe899cb3" providerId="ADAL" clId="{4CF476C4-F4AF-42DD-A7B3-BA0CEA98A853}" dt="2024-04-29T16:32:24.970" v="629" actId="14826"/>
          <ac:picMkLst>
            <pc:docMk/>
            <pc:sldMk cId="680171540" sldId="298"/>
            <ac:picMk id="7" creationId="{6911447D-6EE0-48EF-BE47-5FC3F3AB4C6E}"/>
          </ac:picMkLst>
        </pc:picChg>
        <pc:picChg chg="add mod modCrop">
          <ac:chgData name="Xu, Shan (sx3ky)" userId="c8b7700a-44bb-4afa-81c3-a65abe899cb3" providerId="ADAL" clId="{4CF476C4-F4AF-42DD-A7B3-BA0CEA98A853}" dt="2024-04-29T20:11:26.180" v="676" actId="1038"/>
          <ac:picMkLst>
            <pc:docMk/>
            <pc:sldMk cId="680171540" sldId="298"/>
            <ac:picMk id="9" creationId="{CB81B94C-5F96-4BBE-9CBE-C7D924DC6370}"/>
          </ac:picMkLst>
        </pc:picChg>
      </pc:sldChg>
      <pc:sldChg chg="add mod modShow">
        <pc:chgData name="Xu, Shan (sx3ky)" userId="c8b7700a-44bb-4afa-81c3-a65abe899cb3" providerId="ADAL" clId="{4CF476C4-F4AF-42DD-A7B3-BA0CEA98A853}" dt="2024-04-15T17:38:46.217" v="212" actId="729"/>
        <pc:sldMkLst>
          <pc:docMk/>
          <pc:sldMk cId="3492954786" sldId="33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1674C-56F9-4C46-B542-194749BE74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AB02D7-1AE0-4C85-94A0-4DD90E7B0F0E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dirty="0"/>
            <a:t>Fit linear filter (conv kernel)</a:t>
          </a:r>
        </a:p>
      </dgm:t>
    </dgm:pt>
    <dgm:pt modelId="{8CB07420-525E-40B6-B1A0-E0EE39767FEA}" type="parTrans" cxnId="{E94868B5-B7CA-4A98-A914-1FAA039C046B}">
      <dgm:prSet/>
      <dgm:spPr/>
      <dgm:t>
        <a:bodyPr/>
        <a:lstStyle/>
        <a:p>
          <a:endParaRPr lang="en-US" sz="1600"/>
        </a:p>
      </dgm:t>
    </dgm:pt>
    <dgm:pt modelId="{365B2867-D3EB-4003-89C6-EBEB5BD1664E}" type="sibTrans" cxnId="{E94868B5-B7CA-4A98-A914-1FAA039C046B}">
      <dgm:prSet custT="1"/>
      <dgm:spPr/>
      <dgm:t>
        <a:bodyPr/>
        <a:lstStyle/>
        <a:p>
          <a:endParaRPr lang="en-US" sz="700"/>
        </a:p>
      </dgm:t>
    </dgm:pt>
    <dgm:pt modelId="{6850F399-2B3C-4EBB-8561-EE19229A9912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dirty="0"/>
            <a:t>Invert Poisson link</a:t>
          </a:r>
        </a:p>
      </dgm:t>
    </dgm:pt>
    <dgm:pt modelId="{B4E9C840-7946-40FC-8FAE-A306F34FFFDC}" type="parTrans" cxnId="{922987B6-B8A0-4F92-AA6D-3EEC83C84E96}">
      <dgm:prSet/>
      <dgm:spPr/>
      <dgm:t>
        <a:bodyPr/>
        <a:lstStyle/>
        <a:p>
          <a:endParaRPr lang="en-US" sz="1600"/>
        </a:p>
      </dgm:t>
    </dgm:pt>
    <dgm:pt modelId="{E56F4043-F933-4332-80A3-442D8F1332D9}" type="sibTrans" cxnId="{922987B6-B8A0-4F92-AA6D-3EEC83C84E96}">
      <dgm:prSet/>
      <dgm:spPr/>
      <dgm:t>
        <a:bodyPr/>
        <a:lstStyle/>
        <a:p>
          <a:endParaRPr lang="en-US" sz="1600"/>
        </a:p>
      </dgm:t>
    </dgm:pt>
    <dgm:pt modelId="{0392B29E-4531-4A16-ACD3-42DED1EC3811}" type="pres">
      <dgm:prSet presAssocID="{83C1674C-56F9-4C46-B542-194749BE7427}" presName="Name0" presStyleCnt="0">
        <dgm:presLayoutVars>
          <dgm:dir/>
          <dgm:resizeHandles val="exact"/>
        </dgm:presLayoutVars>
      </dgm:prSet>
      <dgm:spPr/>
    </dgm:pt>
    <dgm:pt modelId="{41D9F28F-A874-4A89-8D3C-7A169D7A8EA6}" type="pres">
      <dgm:prSet presAssocID="{D7AB02D7-1AE0-4C85-94A0-4DD90E7B0F0E}" presName="node" presStyleLbl="node1" presStyleIdx="0" presStyleCnt="2">
        <dgm:presLayoutVars>
          <dgm:bulletEnabled val="1"/>
        </dgm:presLayoutVars>
      </dgm:prSet>
      <dgm:spPr/>
    </dgm:pt>
    <dgm:pt modelId="{62203F0F-98C8-4BBA-AEF7-DBBA2FF64F23}" type="pres">
      <dgm:prSet presAssocID="{365B2867-D3EB-4003-89C6-EBEB5BD1664E}" presName="sibTrans" presStyleLbl="sibTrans2D1" presStyleIdx="0" presStyleCnt="1"/>
      <dgm:spPr/>
    </dgm:pt>
    <dgm:pt modelId="{4706968A-A067-45EE-8C56-C491262161A2}" type="pres">
      <dgm:prSet presAssocID="{365B2867-D3EB-4003-89C6-EBEB5BD1664E}" presName="connectorText" presStyleLbl="sibTrans2D1" presStyleIdx="0" presStyleCnt="1"/>
      <dgm:spPr/>
    </dgm:pt>
    <dgm:pt modelId="{59D2856B-E324-4F6D-A08E-0D433AF46D1E}" type="pres">
      <dgm:prSet presAssocID="{6850F399-2B3C-4EBB-8561-EE19229A9912}" presName="node" presStyleLbl="node1" presStyleIdx="1" presStyleCnt="2">
        <dgm:presLayoutVars>
          <dgm:bulletEnabled val="1"/>
        </dgm:presLayoutVars>
      </dgm:prSet>
      <dgm:spPr/>
    </dgm:pt>
  </dgm:ptLst>
  <dgm:cxnLst>
    <dgm:cxn modelId="{24218760-CD27-49FC-8411-89117ADED8B1}" type="presOf" srcId="{6850F399-2B3C-4EBB-8561-EE19229A9912}" destId="{59D2856B-E324-4F6D-A08E-0D433AF46D1E}" srcOrd="0" destOrd="0" presId="urn:microsoft.com/office/officeart/2005/8/layout/process1"/>
    <dgm:cxn modelId="{CBF16742-04DC-41C2-B761-194465F156C6}" type="presOf" srcId="{D7AB02D7-1AE0-4C85-94A0-4DD90E7B0F0E}" destId="{41D9F28F-A874-4A89-8D3C-7A169D7A8EA6}" srcOrd="0" destOrd="0" presId="urn:microsoft.com/office/officeart/2005/8/layout/process1"/>
    <dgm:cxn modelId="{2F599875-84FE-4F1F-8201-58460D956DD4}" type="presOf" srcId="{83C1674C-56F9-4C46-B542-194749BE7427}" destId="{0392B29E-4531-4A16-ACD3-42DED1EC3811}" srcOrd="0" destOrd="0" presId="urn:microsoft.com/office/officeart/2005/8/layout/process1"/>
    <dgm:cxn modelId="{E94868B5-B7CA-4A98-A914-1FAA039C046B}" srcId="{83C1674C-56F9-4C46-B542-194749BE7427}" destId="{D7AB02D7-1AE0-4C85-94A0-4DD90E7B0F0E}" srcOrd="0" destOrd="0" parTransId="{8CB07420-525E-40B6-B1A0-E0EE39767FEA}" sibTransId="{365B2867-D3EB-4003-89C6-EBEB5BD1664E}"/>
    <dgm:cxn modelId="{922987B6-B8A0-4F92-AA6D-3EEC83C84E96}" srcId="{83C1674C-56F9-4C46-B542-194749BE7427}" destId="{6850F399-2B3C-4EBB-8561-EE19229A9912}" srcOrd="1" destOrd="0" parTransId="{B4E9C840-7946-40FC-8FAE-A306F34FFFDC}" sibTransId="{E56F4043-F933-4332-80A3-442D8F1332D9}"/>
    <dgm:cxn modelId="{F031ACE3-E543-4E20-B99C-43066ACF7969}" type="presOf" srcId="{365B2867-D3EB-4003-89C6-EBEB5BD1664E}" destId="{4706968A-A067-45EE-8C56-C491262161A2}" srcOrd="1" destOrd="0" presId="urn:microsoft.com/office/officeart/2005/8/layout/process1"/>
    <dgm:cxn modelId="{F0520BFD-4F04-4AE0-9D17-408B008FC8D1}" type="presOf" srcId="{365B2867-D3EB-4003-89C6-EBEB5BD1664E}" destId="{62203F0F-98C8-4BBA-AEF7-DBBA2FF64F23}" srcOrd="0" destOrd="0" presId="urn:microsoft.com/office/officeart/2005/8/layout/process1"/>
    <dgm:cxn modelId="{174E41B1-4C73-495A-B53E-85F8976CC7AD}" type="presParOf" srcId="{0392B29E-4531-4A16-ACD3-42DED1EC3811}" destId="{41D9F28F-A874-4A89-8D3C-7A169D7A8EA6}" srcOrd="0" destOrd="0" presId="urn:microsoft.com/office/officeart/2005/8/layout/process1"/>
    <dgm:cxn modelId="{C1F7B1EB-D48E-4004-B9B1-432A635FA27F}" type="presParOf" srcId="{0392B29E-4531-4A16-ACD3-42DED1EC3811}" destId="{62203F0F-98C8-4BBA-AEF7-DBBA2FF64F23}" srcOrd="1" destOrd="0" presId="urn:microsoft.com/office/officeart/2005/8/layout/process1"/>
    <dgm:cxn modelId="{1101323F-0C2D-41E7-8D67-7ACF1306508F}" type="presParOf" srcId="{62203F0F-98C8-4BBA-AEF7-DBBA2FF64F23}" destId="{4706968A-A067-45EE-8C56-C491262161A2}" srcOrd="0" destOrd="0" presId="urn:microsoft.com/office/officeart/2005/8/layout/process1"/>
    <dgm:cxn modelId="{2F6956CC-CA81-4C7F-8C45-C34A85F800FB}" type="presParOf" srcId="{0392B29E-4531-4A16-ACD3-42DED1EC3811}" destId="{59D2856B-E324-4F6D-A08E-0D433AF46D1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1674C-56F9-4C46-B542-194749BE7427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D7AB02D7-1AE0-4C85-94A0-4DD90E7B0F0E}">
      <dgm:prSet phldrT="[Text]"/>
      <dgm:spPr/>
      <dgm:t>
        <a:bodyPr/>
        <a:lstStyle/>
        <a:p>
          <a:r>
            <a:rPr lang="en-US" b="1" dirty="0"/>
            <a:t>Linear Regression</a:t>
          </a:r>
        </a:p>
      </dgm:t>
    </dgm:pt>
    <dgm:pt modelId="{8CB07420-525E-40B6-B1A0-E0EE39767FEA}" type="parTrans" cxnId="{E94868B5-B7CA-4A98-A914-1FAA039C046B}">
      <dgm:prSet/>
      <dgm:spPr/>
      <dgm:t>
        <a:bodyPr/>
        <a:lstStyle/>
        <a:p>
          <a:endParaRPr lang="en-US" b="1"/>
        </a:p>
      </dgm:t>
    </dgm:pt>
    <dgm:pt modelId="{365B2867-D3EB-4003-89C6-EBEB5BD1664E}" type="sibTrans" cxnId="{E94868B5-B7CA-4A98-A914-1FAA039C046B}">
      <dgm:prSet/>
      <dgm:spPr/>
      <dgm:t>
        <a:bodyPr/>
        <a:lstStyle/>
        <a:p>
          <a:endParaRPr lang="en-US" b="1"/>
        </a:p>
      </dgm:t>
    </dgm:pt>
    <dgm:pt modelId="{6850F399-2B3C-4EBB-8561-EE19229A9912}">
      <dgm:prSet phldrT="[Text]"/>
      <dgm:spPr/>
      <dgm:t>
        <a:bodyPr/>
        <a:lstStyle/>
        <a:p>
          <a:r>
            <a:rPr lang="en-US" b="1" dirty="0"/>
            <a:t>Linear Nonlinear Poisson</a:t>
          </a:r>
        </a:p>
      </dgm:t>
    </dgm:pt>
    <dgm:pt modelId="{B4E9C840-7946-40FC-8FAE-A306F34FFFDC}" type="parTrans" cxnId="{922987B6-B8A0-4F92-AA6D-3EEC83C84E96}">
      <dgm:prSet/>
      <dgm:spPr/>
      <dgm:t>
        <a:bodyPr/>
        <a:lstStyle/>
        <a:p>
          <a:endParaRPr lang="en-US" b="1"/>
        </a:p>
      </dgm:t>
    </dgm:pt>
    <dgm:pt modelId="{E56F4043-F933-4332-80A3-442D8F1332D9}" type="sibTrans" cxnId="{922987B6-B8A0-4F92-AA6D-3EEC83C84E96}">
      <dgm:prSet/>
      <dgm:spPr/>
      <dgm:t>
        <a:bodyPr/>
        <a:lstStyle/>
        <a:p>
          <a:endParaRPr lang="en-US" b="1"/>
        </a:p>
      </dgm:t>
    </dgm:pt>
    <dgm:pt modelId="{0392B29E-4531-4A16-ACD3-42DED1EC3811}" type="pres">
      <dgm:prSet presAssocID="{83C1674C-56F9-4C46-B542-194749BE7427}" presName="Name0" presStyleCnt="0">
        <dgm:presLayoutVars>
          <dgm:dir/>
          <dgm:resizeHandles val="exact"/>
        </dgm:presLayoutVars>
      </dgm:prSet>
      <dgm:spPr/>
    </dgm:pt>
    <dgm:pt modelId="{41D9F28F-A874-4A89-8D3C-7A169D7A8EA6}" type="pres">
      <dgm:prSet presAssocID="{D7AB02D7-1AE0-4C85-94A0-4DD90E7B0F0E}" presName="node" presStyleLbl="node1" presStyleIdx="0" presStyleCnt="2">
        <dgm:presLayoutVars>
          <dgm:bulletEnabled val="1"/>
        </dgm:presLayoutVars>
      </dgm:prSet>
      <dgm:spPr/>
    </dgm:pt>
    <dgm:pt modelId="{62203F0F-98C8-4BBA-AEF7-DBBA2FF64F23}" type="pres">
      <dgm:prSet presAssocID="{365B2867-D3EB-4003-89C6-EBEB5BD1664E}" presName="sibTrans" presStyleLbl="sibTrans2D1" presStyleIdx="0" presStyleCnt="1"/>
      <dgm:spPr/>
    </dgm:pt>
    <dgm:pt modelId="{4706968A-A067-45EE-8C56-C491262161A2}" type="pres">
      <dgm:prSet presAssocID="{365B2867-D3EB-4003-89C6-EBEB5BD1664E}" presName="connectorText" presStyleLbl="sibTrans2D1" presStyleIdx="0" presStyleCnt="1"/>
      <dgm:spPr/>
    </dgm:pt>
    <dgm:pt modelId="{59D2856B-E324-4F6D-A08E-0D433AF46D1E}" type="pres">
      <dgm:prSet presAssocID="{6850F399-2B3C-4EBB-8561-EE19229A9912}" presName="node" presStyleLbl="node1" presStyleIdx="1" presStyleCnt="2" custLinFactX="45947" custLinFactNeighborX="100000" custLinFactNeighborY="-13333">
        <dgm:presLayoutVars>
          <dgm:bulletEnabled val="1"/>
        </dgm:presLayoutVars>
      </dgm:prSet>
      <dgm:spPr/>
    </dgm:pt>
  </dgm:ptLst>
  <dgm:cxnLst>
    <dgm:cxn modelId="{24218760-CD27-49FC-8411-89117ADED8B1}" type="presOf" srcId="{6850F399-2B3C-4EBB-8561-EE19229A9912}" destId="{59D2856B-E324-4F6D-A08E-0D433AF46D1E}" srcOrd="0" destOrd="0" presId="urn:microsoft.com/office/officeart/2005/8/layout/process1"/>
    <dgm:cxn modelId="{CBF16742-04DC-41C2-B761-194465F156C6}" type="presOf" srcId="{D7AB02D7-1AE0-4C85-94A0-4DD90E7B0F0E}" destId="{41D9F28F-A874-4A89-8D3C-7A169D7A8EA6}" srcOrd="0" destOrd="0" presId="urn:microsoft.com/office/officeart/2005/8/layout/process1"/>
    <dgm:cxn modelId="{2F599875-84FE-4F1F-8201-58460D956DD4}" type="presOf" srcId="{83C1674C-56F9-4C46-B542-194749BE7427}" destId="{0392B29E-4531-4A16-ACD3-42DED1EC3811}" srcOrd="0" destOrd="0" presId="urn:microsoft.com/office/officeart/2005/8/layout/process1"/>
    <dgm:cxn modelId="{E94868B5-B7CA-4A98-A914-1FAA039C046B}" srcId="{83C1674C-56F9-4C46-B542-194749BE7427}" destId="{D7AB02D7-1AE0-4C85-94A0-4DD90E7B0F0E}" srcOrd="0" destOrd="0" parTransId="{8CB07420-525E-40B6-B1A0-E0EE39767FEA}" sibTransId="{365B2867-D3EB-4003-89C6-EBEB5BD1664E}"/>
    <dgm:cxn modelId="{922987B6-B8A0-4F92-AA6D-3EEC83C84E96}" srcId="{83C1674C-56F9-4C46-B542-194749BE7427}" destId="{6850F399-2B3C-4EBB-8561-EE19229A9912}" srcOrd="1" destOrd="0" parTransId="{B4E9C840-7946-40FC-8FAE-A306F34FFFDC}" sibTransId="{E56F4043-F933-4332-80A3-442D8F1332D9}"/>
    <dgm:cxn modelId="{F031ACE3-E543-4E20-B99C-43066ACF7969}" type="presOf" srcId="{365B2867-D3EB-4003-89C6-EBEB5BD1664E}" destId="{4706968A-A067-45EE-8C56-C491262161A2}" srcOrd="1" destOrd="0" presId="urn:microsoft.com/office/officeart/2005/8/layout/process1"/>
    <dgm:cxn modelId="{F0520BFD-4F04-4AE0-9D17-408B008FC8D1}" type="presOf" srcId="{365B2867-D3EB-4003-89C6-EBEB5BD1664E}" destId="{62203F0F-98C8-4BBA-AEF7-DBBA2FF64F23}" srcOrd="0" destOrd="0" presId="urn:microsoft.com/office/officeart/2005/8/layout/process1"/>
    <dgm:cxn modelId="{174E41B1-4C73-495A-B53E-85F8976CC7AD}" type="presParOf" srcId="{0392B29E-4531-4A16-ACD3-42DED1EC3811}" destId="{41D9F28F-A874-4A89-8D3C-7A169D7A8EA6}" srcOrd="0" destOrd="0" presId="urn:microsoft.com/office/officeart/2005/8/layout/process1"/>
    <dgm:cxn modelId="{C1F7B1EB-D48E-4004-B9B1-432A635FA27F}" type="presParOf" srcId="{0392B29E-4531-4A16-ACD3-42DED1EC3811}" destId="{62203F0F-98C8-4BBA-AEF7-DBBA2FF64F23}" srcOrd="1" destOrd="0" presId="urn:microsoft.com/office/officeart/2005/8/layout/process1"/>
    <dgm:cxn modelId="{1101323F-0C2D-41E7-8D67-7ACF1306508F}" type="presParOf" srcId="{62203F0F-98C8-4BBA-AEF7-DBBA2FF64F23}" destId="{4706968A-A067-45EE-8C56-C491262161A2}" srcOrd="0" destOrd="0" presId="urn:microsoft.com/office/officeart/2005/8/layout/process1"/>
    <dgm:cxn modelId="{2F6956CC-CA81-4C7F-8C45-C34A85F800FB}" type="presParOf" srcId="{0392B29E-4531-4A16-ACD3-42DED1EC3811}" destId="{59D2856B-E324-4F6D-A08E-0D433AF46D1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C1674C-56F9-4C46-B542-194749BE74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AB02D7-1AE0-4C85-94A0-4DD90E7B0F0E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dirty="0"/>
            <a:t>Fit linear filter (conv kernel)</a:t>
          </a:r>
        </a:p>
      </dgm:t>
    </dgm:pt>
    <dgm:pt modelId="{8CB07420-525E-40B6-B1A0-E0EE39767FEA}" type="parTrans" cxnId="{E94868B5-B7CA-4A98-A914-1FAA039C046B}">
      <dgm:prSet/>
      <dgm:spPr/>
      <dgm:t>
        <a:bodyPr/>
        <a:lstStyle/>
        <a:p>
          <a:endParaRPr lang="en-US" sz="1600"/>
        </a:p>
      </dgm:t>
    </dgm:pt>
    <dgm:pt modelId="{365B2867-D3EB-4003-89C6-EBEB5BD1664E}" type="sibTrans" cxnId="{E94868B5-B7CA-4A98-A914-1FAA039C046B}">
      <dgm:prSet custT="1"/>
      <dgm:spPr/>
      <dgm:t>
        <a:bodyPr/>
        <a:lstStyle/>
        <a:p>
          <a:endParaRPr lang="en-US" sz="700"/>
        </a:p>
      </dgm:t>
    </dgm:pt>
    <dgm:pt modelId="{6850F399-2B3C-4EBB-8561-EE19229A9912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dirty="0"/>
            <a:t>Invert Poisson link</a:t>
          </a:r>
        </a:p>
      </dgm:t>
    </dgm:pt>
    <dgm:pt modelId="{B4E9C840-7946-40FC-8FAE-A306F34FFFDC}" type="parTrans" cxnId="{922987B6-B8A0-4F92-AA6D-3EEC83C84E96}">
      <dgm:prSet/>
      <dgm:spPr/>
      <dgm:t>
        <a:bodyPr/>
        <a:lstStyle/>
        <a:p>
          <a:endParaRPr lang="en-US" sz="1600"/>
        </a:p>
      </dgm:t>
    </dgm:pt>
    <dgm:pt modelId="{E56F4043-F933-4332-80A3-442D8F1332D9}" type="sibTrans" cxnId="{922987B6-B8A0-4F92-AA6D-3EEC83C84E96}">
      <dgm:prSet/>
      <dgm:spPr/>
      <dgm:t>
        <a:bodyPr/>
        <a:lstStyle/>
        <a:p>
          <a:endParaRPr lang="en-US" sz="1600"/>
        </a:p>
      </dgm:t>
    </dgm:pt>
    <dgm:pt modelId="{0392B29E-4531-4A16-ACD3-42DED1EC3811}" type="pres">
      <dgm:prSet presAssocID="{83C1674C-56F9-4C46-B542-194749BE7427}" presName="Name0" presStyleCnt="0">
        <dgm:presLayoutVars>
          <dgm:dir/>
          <dgm:resizeHandles val="exact"/>
        </dgm:presLayoutVars>
      </dgm:prSet>
      <dgm:spPr/>
    </dgm:pt>
    <dgm:pt modelId="{41D9F28F-A874-4A89-8D3C-7A169D7A8EA6}" type="pres">
      <dgm:prSet presAssocID="{D7AB02D7-1AE0-4C85-94A0-4DD90E7B0F0E}" presName="node" presStyleLbl="node1" presStyleIdx="0" presStyleCnt="2">
        <dgm:presLayoutVars>
          <dgm:bulletEnabled val="1"/>
        </dgm:presLayoutVars>
      </dgm:prSet>
      <dgm:spPr/>
    </dgm:pt>
    <dgm:pt modelId="{62203F0F-98C8-4BBA-AEF7-DBBA2FF64F23}" type="pres">
      <dgm:prSet presAssocID="{365B2867-D3EB-4003-89C6-EBEB5BD1664E}" presName="sibTrans" presStyleLbl="sibTrans2D1" presStyleIdx="0" presStyleCnt="1"/>
      <dgm:spPr/>
    </dgm:pt>
    <dgm:pt modelId="{4706968A-A067-45EE-8C56-C491262161A2}" type="pres">
      <dgm:prSet presAssocID="{365B2867-D3EB-4003-89C6-EBEB5BD1664E}" presName="connectorText" presStyleLbl="sibTrans2D1" presStyleIdx="0" presStyleCnt="1"/>
      <dgm:spPr/>
    </dgm:pt>
    <dgm:pt modelId="{59D2856B-E324-4F6D-A08E-0D433AF46D1E}" type="pres">
      <dgm:prSet presAssocID="{6850F399-2B3C-4EBB-8561-EE19229A9912}" presName="node" presStyleLbl="node1" presStyleIdx="1" presStyleCnt="2">
        <dgm:presLayoutVars>
          <dgm:bulletEnabled val="1"/>
        </dgm:presLayoutVars>
      </dgm:prSet>
      <dgm:spPr/>
    </dgm:pt>
  </dgm:ptLst>
  <dgm:cxnLst>
    <dgm:cxn modelId="{24218760-CD27-49FC-8411-89117ADED8B1}" type="presOf" srcId="{6850F399-2B3C-4EBB-8561-EE19229A9912}" destId="{59D2856B-E324-4F6D-A08E-0D433AF46D1E}" srcOrd="0" destOrd="0" presId="urn:microsoft.com/office/officeart/2005/8/layout/process1"/>
    <dgm:cxn modelId="{CBF16742-04DC-41C2-B761-194465F156C6}" type="presOf" srcId="{D7AB02D7-1AE0-4C85-94A0-4DD90E7B0F0E}" destId="{41D9F28F-A874-4A89-8D3C-7A169D7A8EA6}" srcOrd="0" destOrd="0" presId="urn:microsoft.com/office/officeart/2005/8/layout/process1"/>
    <dgm:cxn modelId="{2F599875-84FE-4F1F-8201-58460D956DD4}" type="presOf" srcId="{83C1674C-56F9-4C46-B542-194749BE7427}" destId="{0392B29E-4531-4A16-ACD3-42DED1EC3811}" srcOrd="0" destOrd="0" presId="urn:microsoft.com/office/officeart/2005/8/layout/process1"/>
    <dgm:cxn modelId="{E94868B5-B7CA-4A98-A914-1FAA039C046B}" srcId="{83C1674C-56F9-4C46-B542-194749BE7427}" destId="{D7AB02D7-1AE0-4C85-94A0-4DD90E7B0F0E}" srcOrd="0" destOrd="0" parTransId="{8CB07420-525E-40B6-B1A0-E0EE39767FEA}" sibTransId="{365B2867-D3EB-4003-89C6-EBEB5BD1664E}"/>
    <dgm:cxn modelId="{922987B6-B8A0-4F92-AA6D-3EEC83C84E96}" srcId="{83C1674C-56F9-4C46-B542-194749BE7427}" destId="{6850F399-2B3C-4EBB-8561-EE19229A9912}" srcOrd="1" destOrd="0" parTransId="{B4E9C840-7946-40FC-8FAE-A306F34FFFDC}" sibTransId="{E56F4043-F933-4332-80A3-442D8F1332D9}"/>
    <dgm:cxn modelId="{F031ACE3-E543-4E20-B99C-43066ACF7969}" type="presOf" srcId="{365B2867-D3EB-4003-89C6-EBEB5BD1664E}" destId="{4706968A-A067-45EE-8C56-C491262161A2}" srcOrd="1" destOrd="0" presId="urn:microsoft.com/office/officeart/2005/8/layout/process1"/>
    <dgm:cxn modelId="{F0520BFD-4F04-4AE0-9D17-408B008FC8D1}" type="presOf" srcId="{365B2867-D3EB-4003-89C6-EBEB5BD1664E}" destId="{62203F0F-98C8-4BBA-AEF7-DBBA2FF64F23}" srcOrd="0" destOrd="0" presId="urn:microsoft.com/office/officeart/2005/8/layout/process1"/>
    <dgm:cxn modelId="{174E41B1-4C73-495A-B53E-85F8976CC7AD}" type="presParOf" srcId="{0392B29E-4531-4A16-ACD3-42DED1EC3811}" destId="{41D9F28F-A874-4A89-8D3C-7A169D7A8EA6}" srcOrd="0" destOrd="0" presId="urn:microsoft.com/office/officeart/2005/8/layout/process1"/>
    <dgm:cxn modelId="{C1F7B1EB-D48E-4004-B9B1-432A635FA27F}" type="presParOf" srcId="{0392B29E-4531-4A16-ACD3-42DED1EC3811}" destId="{62203F0F-98C8-4BBA-AEF7-DBBA2FF64F23}" srcOrd="1" destOrd="0" presId="urn:microsoft.com/office/officeart/2005/8/layout/process1"/>
    <dgm:cxn modelId="{1101323F-0C2D-41E7-8D67-7ACF1306508F}" type="presParOf" srcId="{62203F0F-98C8-4BBA-AEF7-DBBA2FF64F23}" destId="{4706968A-A067-45EE-8C56-C491262161A2}" srcOrd="0" destOrd="0" presId="urn:microsoft.com/office/officeart/2005/8/layout/process1"/>
    <dgm:cxn modelId="{2F6956CC-CA81-4C7F-8C45-C34A85F800FB}" type="presParOf" srcId="{0392B29E-4531-4A16-ACD3-42DED1EC3811}" destId="{59D2856B-E324-4F6D-A08E-0D433AF46D1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C1674C-56F9-4C46-B542-194749BE7427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D7AB02D7-1AE0-4C85-94A0-4DD90E7B0F0E}">
      <dgm:prSet phldrT="[Text]"/>
      <dgm:spPr/>
      <dgm:t>
        <a:bodyPr/>
        <a:lstStyle/>
        <a:p>
          <a:r>
            <a:rPr lang="en-US" b="1" dirty="0"/>
            <a:t>Linear Regression</a:t>
          </a:r>
        </a:p>
      </dgm:t>
    </dgm:pt>
    <dgm:pt modelId="{8CB07420-525E-40B6-B1A0-E0EE39767FEA}" type="parTrans" cxnId="{E94868B5-B7CA-4A98-A914-1FAA039C046B}">
      <dgm:prSet/>
      <dgm:spPr/>
      <dgm:t>
        <a:bodyPr/>
        <a:lstStyle/>
        <a:p>
          <a:endParaRPr lang="en-US" b="1"/>
        </a:p>
      </dgm:t>
    </dgm:pt>
    <dgm:pt modelId="{365B2867-D3EB-4003-89C6-EBEB5BD1664E}" type="sibTrans" cxnId="{E94868B5-B7CA-4A98-A914-1FAA039C046B}">
      <dgm:prSet/>
      <dgm:spPr/>
      <dgm:t>
        <a:bodyPr/>
        <a:lstStyle/>
        <a:p>
          <a:endParaRPr lang="en-US" b="1"/>
        </a:p>
      </dgm:t>
    </dgm:pt>
    <dgm:pt modelId="{6850F399-2B3C-4EBB-8561-EE19229A9912}">
      <dgm:prSet phldrT="[Text]"/>
      <dgm:spPr/>
      <dgm:t>
        <a:bodyPr/>
        <a:lstStyle/>
        <a:p>
          <a:r>
            <a:rPr lang="en-US" b="1" dirty="0"/>
            <a:t>Linear Nonlinear Poisson</a:t>
          </a:r>
        </a:p>
      </dgm:t>
    </dgm:pt>
    <dgm:pt modelId="{B4E9C840-7946-40FC-8FAE-A306F34FFFDC}" type="parTrans" cxnId="{922987B6-B8A0-4F92-AA6D-3EEC83C84E96}">
      <dgm:prSet/>
      <dgm:spPr/>
      <dgm:t>
        <a:bodyPr/>
        <a:lstStyle/>
        <a:p>
          <a:endParaRPr lang="en-US" b="1"/>
        </a:p>
      </dgm:t>
    </dgm:pt>
    <dgm:pt modelId="{E56F4043-F933-4332-80A3-442D8F1332D9}" type="sibTrans" cxnId="{922987B6-B8A0-4F92-AA6D-3EEC83C84E96}">
      <dgm:prSet/>
      <dgm:spPr/>
      <dgm:t>
        <a:bodyPr/>
        <a:lstStyle/>
        <a:p>
          <a:endParaRPr lang="en-US" b="1"/>
        </a:p>
      </dgm:t>
    </dgm:pt>
    <dgm:pt modelId="{0392B29E-4531-4A16-ACD3-42DED1EC3811}" type="pres">
      <dgm:prSet presAssocID="{83C1674C-56F9-4C46-B542-194749BE7427}" presName="Name0" presStyleCnt="0">
        <dgm:presLayoutVars>
          <dgm:dir/>
          <dgm:resizeHandles val="exact"/>
        </dgm:presLayoutVars>
      </dgm:prSet>
      <dgm:spPr/>
    </dgm:pt>
    <dgm:pt modelId="{41D9F28F-A874-4A89-8D3C-7A169D7A8EA6}" type="pres">
      <dgm:prSet presAssocID="{D7AB02D7-1AE0-4C85-94A0-4DD90E7B0F0E}" presName="node" presStyleLbl="node1" presStyleIdx="0" presStyleCnt="2">
        <dgm:presLayoutVars>
          <dgm:bulletEnabled val="1"/>
        </dgm:presLayoutVars>
      </dgm:prSet>
      <dgm:spPr/>
    </dgm:pt>
    <dgm:pt modelId="{62203F0F-98C8-4BBA-AEF7-DBBA2FF64F23}" type="pres">
      <dgm:prSet presAssocID="{365B2867-D3EB-4003-89C6-EBEB5BD1664E}" presName="sibTrans" presStyleLbl="sibTrans2D1" presStyleIdx="0" presStyleCnt="1"/>
      <dgm:spPr/>
    </dgm:pt>
    <dgm:pt modelId="{4706968A-A067-45EE-8C56-C491262161A2}" type="pres">
      <dgm:prSet presAssocID="{365B2867-D3EB-4003-89C6-EBEB5BD1664E}" presName="connectorText" presStyleLbl="sibTrans2D1" presStyleIdx="0" presStyleCnt="1"/>
      <dgm:spPr/>
    </dgm:pt>
    <dgm:pt modelId="{59D2856B-E324-4F6D-A08E-0D433AF46D1E}" type="pres">
      <dgm:prSet presAssocID="{6850F399-2B3C-4EBB-8561-EE19229A9912}" presName="node" presStyleLbl="node1" presStyleIdx="1" presStyleCnt="2" custLinFactX="45947" custLinFactNeighborX="100000" custLinFactNeighborY="-13333">
        <dgm:presLayoutVars>
          <dgm:bulletEnabled val="1"/>
        </dgm:presLayoutVars>
      </dgm:prSet>
      <dgm:spPr/>
    </dgm:pt>
  </dgm:ptLst>
  <dgm:cxnLst>
    <dgm:cxn modelId="{24218760-CD27-49FC-8411-89117ADED8B1}" type="presOf" srcId="{6850F399-2B3C-4EBB-8561-EE19229A9912}" destId="{59D2856B-E324-4F6D-A08E-0D433AF46D1E}" srcOrd="0" destOrd="0" presId="urn:microsoft.com/office/officeart/2005/8/layout/process1"/>
    <dgm:cxn modelId="{CBF16742-04DC-41C2-B761-194465F156C6}" type="presOf" srcId="{D7AB02D7-1AE0-4C85-94A0-4DD90E7B0F0E}" destId="{41D9F28F-A874-4A89-8D3C-7A169D7A8EA6}" srcOrd="0" destOrd="0" presId="urn:microsoft.com/office/officeart/2005/8/layout/process1"/>
    <dgm:cxn modelId="{2F599875-84FE-4F1F-8201-58460D956DD4}" type="presOf" srcId="{83C1674C-56F9-4C46-B542-194749BE7427}" destId="{0392B29E-4531-4A16-ACD3-42DED1EC3811}" srcOrd="0" destOrd="0" presId="urn:microsoft.com/office/officeart/2005/8/layout/process1"/>
    <dgm:cxn modelId="{E94868B5-B7CA-4A98-A914-1FAA039C046B}" srcId="{83C1674C-56F9-4C46-B542-194749BE7427}" destId="{D7AB02D7-1AE0-4C85-94A0-4DD90E7B0F0E}" srcOrd="0" destOrd="0" parTransId="{8CB07420-525E-40B6-B1A0-E0EE39767FEA}" sibTransId="{365B2867-D3EB-4003-89C6-EBEB5BD1664E}"/>
    <dgm:cxn modelId="{922987B6-B8A0-4F92-AA6D-3EEC83C84E96}" srcId="{83C1674C-56F9-4C46-B542-194749BE7427}" destId="{6850F399-2B3C-4EBB-8561-EE19229A9912}" srcOrd="1" destOrd="0" parTransId="{B4E9C840-7946-40FC-8FAE-A306F34FFFDC}" sibTransId="{E56F4043-F933-4332-80A3-442D8F1332D9}"/>
    <dgm:cxn modelId="{F031ACE3-E543-4E20-B99C-43066ACF7969}" type="presOf" srcId="{365B2867-D3EB-4003-89C6-EBEB5BD1664E}" destId="{4706968A-A067-45EE-8C56-C491262161A2}" srcOrd="1" destOrd="0" presId="urn:microsoft.com/office/officeart/2005/8/layout/process1"/>
    <dgm:cxn modelId="{F0520BFD-4F04-4AE0-9D17-408B008FC8D1}" type="presOf" srcId="{365B2867-D3EB-4003-89C6-EBEB5BD1664E}" destId="{62203F0F-98C8-4BBA-AEF7-DBBA2FF64F23}" srcOrd="0" destOrd="0" presId="urn:microsoft.com/office/officeart/2005/8/layout/process1"/>
    <dgm:cxn modelId="{174E41B1-4C73-495A-B53E-85F8976CC7AD}" type="presParOf" srcId="{0392B29E-4531-4A16-ACD3-42DED1EC3811}" destId="{41D9F28F-A874-4A89-8D3C-7A169D7A8EA6}" srcOrd="0" destOrd="0" presId="urn:microsoft.com/office/officeart/2005/8/layout/process1"/>
    <dgm:cxn modelId="{C1F7B1EB-D48E-4004-B9B1-432A635FA27F}" type="presParOf" srcId="{0392B29E-4531-4A16-ACD3-42DED1EC3811}" destId="{62203F0F-98C8-4BBA-AEF7-DBBA2FF64F23}" srcOrd="1" destOrd="0" presId="urn:microsoft.com/office/officeart/2005/8/layout/process1"/>
    <dgm:cxn modelId="{1101323F-0C2D-41E7-8D67-7ACF1306508F}" type="presParOf" srcId="{62203F0F-98C8-4BBA-AEF7-DBBA2FF64F23}" destId="{4706968A-A067-45EE-8C56-C491262161A2}" srcOrd="0" destOrd="0" presId="urn:microsoft.com/office/officeart/2005/8/layout/process1"/>
    <dgm:cxn modelId="{2F6956CC-CA81-4C7F-8C45-C34A85F800FB}" type="presParOf" srcId="{0392B29E-4531-4A16-ACD3-42DED1EC3811}" destId="{59D2856B-E324-4F6D-A08E-0D433AF46D1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9F28F-A874-4A89-8D3C-7A169D7A8EA6}">
      <dsp:nvSpPr>
        <dsp:cNvPr id="0" name=""/>
        <dsp:cNvSpPr/>
      </dsp:nvSpPr>
      <dsp:spPr>
        <a:xfrm>
          <a:off x="2642" y="0"/>
          <a:ext cx="1608810" cy="21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kern="1200" dirty="0"/>
            <a:t>Fit linear filter (conv kernel)</a:t>
          </a:r>
        </a:p>
      </dsp:txBody>
      <dsp:txXfrm>
        <a:off x="8965" y="6323"/>
        <a:ext cx="1596164" cy="203254"/>
      </dsp:txXfrm>
    </dsp:sp>
    <dsp:sp modelId="{62203F0F-98C8-4BBA-AEF7-DBBA2FF64F23}">
      <dsp:nvSpPr>
        <dsp:cNvPr id="0" name=""/>
        <dsp:cNvSpPr/>
      </dsp:nvSpPr>
      <dsp:spPr>
        <a:xfrm>
          <a:off x="1772334" y="0"/>
          <a:ext cx="341067" cy="215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772334" y="43180"/>
        <a:ext cx="276297" cy="129540"/>
      </dsp:txXfrm>
    </dsp:sp>
    <dsp:sp modelId="{59D2856B-E324-4F6D-A08E-0D433AF46D1E}">
      <dsp:nvSpPr>
        <dsp:cNvPr id="0" name=""/>
        <dsp:cNvSpPr/>
      </dsp:nvSpPr>
      <dsp:spPr>
        <a:xfrm>
          <a:off x="2254977" y="0"/>
          <a:ext cx="1608810" cy="21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kern="1200" dirty="0"/>
            <a:t>Invert Poisson link</a:t>
          </a:r>
        </a:p>
      </dsp:txBody>
      <dsp:txXfrm>
        <a:off x="2261300" y="6323"/>
        <a:ext cx="1596164" cy="203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9F28F-A874-4A89-8D3C-7A169D7A8EA6}">
      <dsp:nvSpPr>
        <dsp:cNvPr id="0" name=""/>
        <dsp:cNvSpPr/>
      </dsp:nvSpPr>
      <dsp:spPr>
        <a:xfrm>
          <a:off x="823" y="0"/>
          <a:ext cx="1755237" cy="312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Regression</a:t>
          </a:r>
        </a:p>
      </dsp:txBody>
      <dsp:txXfrm>
        <a:off x="9987" y="9164"/>
        <a:ext cx="1736909" cy="294538"/>
      </dsp:txXfrm>
    </dsp:sp>
    <dsp:sp modelId="{62203F0F-98C8-4BBA-AEF7-DBBA2FF64F23}">
      <dsp:nvSpPr>
        <dsp:cNvPr id="0" name=""/>
        <dsp:cNvSpPr/>
      </dsp:nvSpPr>
      <dsp:spPr>
        <a:xfrm>
          <a:off x="1931789" y="0"/>
          <a:ext cx="372546" cy="312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/>
        </a:p>
      </dsp:txBody>
      <dsp:txXfrm>
        <a:off x="1931789" y="62573"/>
        <a:ext cx="278686" cy="187720"/>
      </dsp:txXfrm>
    </dsp:sp>
    <dsp:sp modelId="{59D2856B-E324-4F6D-A08E-0D433AF46D1E}">
      <dsp:nvSpPr>
        <dsp:cNvPr id="0" name=""/>
        <dsp:cNvSpPr/>
      </dsp:nvSpPr>
      <dsp:spPr>
        <a:xfrm>
          <a:off x="2458977" y="0"/>
          <a:ext cx="1755237" cy="312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Nonlinear Poisson</a:t>
          </a:r>
        </a:p>
      </dsp:txBody>
      <dsp:txXfrm>
        <a:off x="2468141" y="9164"/>
        <a:ext cx="1736909" cy="294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9F28F-A874-4A89-8D3C-7A169D7A8EA6}">
      <dsp:nvSpPr>
        <dsp:cNvPr id="0" name=""/>
        <dsp:cNvSpPr/>
      </dsp:nvSpPr>
      <dsp:spPr>
        <a:xfrm>
          <a:off x="2642" y="0"/>
          <a:ext cx="1608810" cy="21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kern="1200" dirty="0"/>
            <a:t>Fit linear filter (conv kernel)</a:t>
          </a:r>
        </a:p>
      </dsp:txBody>
      <dsp:txXfrm>
        <a:off x="8965" y="6323"/>
        <a:ext cx="1596164" cy="203254"/>
      </dsp:txXfrm>
    </dsp:sp>
    <dsp:sp modelId="{62203F0F-98C8-4BBA-AEF7-DBBA2FF64F23}">
      <dsp:nvSpPr>
        <dsp:cNvPr id="0" name=""/>
        <dsp:cNvSpPr/>
      </dsp:nvSpPr>
      <dsp:spPr>
        <a:xfrm>
          <a:off x="1772334" y="0"/>
          <a:ext cx="341067" cy="215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772334" y="43180"/>
        <a:ext cx="276297" cy="129540"/>
      </dsp:txXfrm>
    </dsp:sp>
    <dsp:sp modelId="{59D2856B-E324-4F6D-A08E-0D433AF46D1E}">
      <dsp:nvSpPr>
        <dsp:cNvPr id="0" name=""/>
        <dsp:cNvSpPr/>
      </dsp:nvSpPr>
      <dsp:spPr>
        <a:xfrm>
          <a:off x="2254977" y="0"/>
          <a:ext cx="1608810" cy="21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900" kern="1200" dirty="0"/>
            <a:t>Invert Poisson link</a:t>
          </a:r>
        </a:p>
      </dsp:txBody>
      <dsp:txXfrm>
        <a:off x="2261300" y="6323"/>
        <a:ext cx="1596164" cy="203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9F28F-A874-4A89-8D3C-7A169D7A8EA6}">
      <dsp:nvSpPr>
        <dsp:cNvPr id="0" name=""/>
        <dsp:cNvSpPr/>
      </dsp:nvSpPr>
      <dsp:spPr>
        <a:xfrm>
          <a:off x="823" y="0"/>
          <a:ext cx="1755237" cy="312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Regression</a:t>
          </a:r>
        </a:p>
      </dsp:txBody>
      <dsp:txXfrm>
        <a:off x="9987" y="9164"/>
        <a:ext cx="1736909" cy="294538"/>
      </dsp:txXfrm>
    </dsp:sp>
    <dsp:sp modelId="{62203F0F-98C8-4BBA-AEF7-DBBA2FF64F23}">
      <dsp:nvSpPr>
        <dsp:cNvPr id="0" name=""/>
        <dsp:cNvSpPr/>
      </dsp:nvSpPr>
      <dsp:spPr>
        <a:xfrm>
          <a:off x="1931789" y="0"/>
          <a:ext cx="372546" cy="3128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/>
        </a:p>
      </dsp:txBody>
      <dsp:txXfrm>
        <a:off x="1931789" y="62573"/>
        <a:ext cx="278686" cy="187720"/>
      </dsp:txXfrm>
    </dsp:sp>
    <dsp:sp modelId="{59D2856B-E324-4F6D-A08E-0D433AF46D1E}">
      <dsp:nvSpPr>
        <dsp:cNvPr id="0" name=""/>
        <dsp:cNvSpPr/>
      </dsp:nvSpPr>
      <dsp:spPr>
        <a:xfrm>
          <a:off x="2458977" y="0"/>
          <a:ext cx="1755237" cy="312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Nonlinear Poisson</a:t>
          </a:r>
        </a:p>
      </dsp:txBody>
      <dsp:txXfrm>
        <a:off x="2468141" y="9164"/>
        <a:ext cx="1736909" cy="294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28AB-F906-479C-88EF-36752C852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75D6C-0E18-4ACB-8B0B-FB88E6A95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80D2-9AAF-4D9F-8F20-E2A88AE7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4D068-9771-47C9-9C30-BE04ACD1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7F1-FF6D-4B31-A5C5-2F1F5DC9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3F2B-68D5-4B21-9D99-8671EB84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44E0D-8622-4812-B848-B2B2CBED4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41496-0591-4B72-9537-185BED33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00ABD-04F6-4469-9758-3DA53260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314D-94BE-42A8-9C81-A992BE18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2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4B217-D4CE-4B38-9217-A5ED98255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77FF0-1A42-472D-9C6F-5C0A7B2EC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3375D-415D-443F-BCBF-714F32BC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8D7E7-383E-455F-9F34-48F6C78F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28B5A-0BA6-45F9-A580-9EAD54CB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A7D0-2603-4A39-977D-9596B572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98BFE-5C75-4CD2-82C8-6B64C8E77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43AE-AB25-4795-8331-2E6E52FE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C2AD0-72A2-4C5E-B233-01582022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2379A-1874-400F-97BF-02E890A5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8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1BEC-A261-45A9-93CE-FD884178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6EB6A-90F6-411E-B018-2BB2C6A0B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63FBB-1BFB-42C3-9D0C-54A7FE65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A3552-CAA0-4CB4-984B-BB4E8CD4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E8D8-FAC0-45BD-B2BF-3B2A91F7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4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B0D0-A368-4000-9E8F-6CB36A68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118E-09C4-48BE-809F-01045AC66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4DF4F-8DCA-47BE-8713-1CA837CC0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3EA9E-D9DB-40BD-AF5F-51952786D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1A7A0-3FA1-49BC-8422-5CCDF9D9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DE356-F7C2-4703-ACF2-40CB79AB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7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0570-03B6-4FE0-BA53-95540FD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6D502-95EE-4CB6-8F9B-C1BD9BA72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F6F81-F5EE-4721-A45D-29D2E86F8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5408B-EE21-4554-987B-C252B379E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B7420-36F3-47C6-AC93-0EA0CF862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DC913-A311-40FE-A868-725F1E46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7134B-0849-4F53-9937-86506B8BD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A50B1-2B2B-4085-AC38-EF5F6CD5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2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E095-CEE9-4639-9E71-5C922F8E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8C618-9865-42DC-8CE0-69AF4D25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485B-276B-462B-BA1D-B142DB68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1BCB6-FABA-4158-84A0-6C1434BA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A14E7-F3E0-47D3-A4D3-48F57294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5F835-8632-41A7-A431-D4AC1009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94E02-6DDF-456B-B970-34F0FA0F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7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7FC8-B646-451B-A0B7-CAD4C00D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6187-51CD-4193-A953-39F6856A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1475B-2585-42D2-A40B-1CEAEE76D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8FCFF-51BD-42F6-BD7F-904E9AE66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1B168-4B5D-4469-BCFB-CAF7A219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15261-3369-4BF4-B7A2-1D12BA9E8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6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E6F42-AC98-477D-AF28-1A791929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E9C43-B321-4994-A3FA-F440EEFF6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74E3A-05EB-409E-9902-AE2C948DE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5A2EC-3F6A-40C9-BBB5-38115BBC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469F8-C36D-4D54-941B-8DEB2FE1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A21B3-DC22-4500-B286-44DDFAE3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5FD15-14D7-4C63-907C-3BA62E22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FE58B-0935-4E3F-BC1B-1C3462488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4AA2-01AD-4FF7-9FE0-7A1D00BE8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ECBC9-503D-486F-8DD2-51F7A91F76D5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27D75-22B6-48E4-AC74-CC8A050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62BB-2F9E-4631-855D-043609262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46379-E0DA-43B0-913E-6823313F6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0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95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94.jp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97.pn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diagramLayout" Target="../diagrams/layout3.xml"/><Relationship Id="rId21" Type="http://schemas.openxmlformats.org/officeDocument/2006/relationships/image" Target="../media/image108.png"/><Relationship Id="rId7" Type="http://schemas.openxmlformats.org/officeDocument/2006/relationships/diagramData" Target="../diagrams/data4.xml"/><Relationship Id="rId12" Type="http://schemas.openxmlformats.org/officeDocument/2006/relationships/image" Target="../media/image99.jp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diagramData" Target="../diagrams/data3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diagramColors" Target="../diagrams/colors4.xml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4.png"/><Relationship Id="rId7" Type="http://schemas.openxmlformats.org/officeDocument/2006/relationships/image" Target="../media/image13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4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A4855-695C-4001-8A86-098B2F3AD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5" y="3754302"/>
            <a:ext cx="4895646" cy="3059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690D3-86C8-4208-BA23-A7F37C4CC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981" y="3754300"/>
            <a:ext cx="4895643" cy="3059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1B94C-5F96-4BBE-9CBE-C7D924DC6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r="772"/>
          <a:stretch/>
        </p:blipFill>
        <p:spPr>
          <a:xfrm>
            <a:off x="856675" y="647060"/>
            <a:ext cx="4841966" cy="3072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9ECC1-CE7D-A9BA-E62B-64BBB870E86D}"/>
              </a:ext>
            </a:extLst>
          </p:cNvPr>
          <p:cNvSpPr txBox="1"/>
          <p:nvPr/>
        </p:nvSpPr>
        <p:spPr>
          <a:xfrm>
            <a:off x="3301075" y="377396"/>
            <a:ext cx="47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1447D-6EE0-48EF-BE47-5FC3F3AB4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1780" y="647058"/>
            <a:ext cx="4915955" cy="307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81123-FDFB-49FF-A1DB-B8ACDE03E106}"/>
              </a:ext>
            </a:extLst>
          </p:cNvPr>
          <p:cNvSpPr txBox="1"/>
          <p:nvPr/>
        </p:nvSpPr>
        <p:spPr>
          <a:xfrm>
            <a:off x="8044841" y="412164"/>
            <a:ext cx="55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HFA</a:t>
            </a:r>
          </a:p>
        </p:txBody>
      </p:sp>
    </p:spTree>
    <p:extLst>
      <p:ext uri="{BB962C8B-B14F-4D97-AF65-F5344CB8AC3E}">
        <p14:creationId xmlns:p14="http://schemas.microsoft.com/office/powerpoint/2010/main" val="68017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A30E78-79D5-447B-8AA3-36C5066B6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5"/>
          <a:stretch/>
        </p:blipFill>
        <p:spPr>
          <a:xfrm>
            <a:off x="530853" y="-100479"/>
            <a:ext cx="10664138" cy="1320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333B0B-EEDA-4E0D-B7C3-01C4FB606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84"/>
          <a:stretch/>
        </p:blipFill>
        <p:spPr>
          <a:xfrm>
            <a:off x="530853" y="1228724"/>
            <a:ext cx="10664138" cy="1397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E309-A0A3-441C-A22C-755A076DBE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84"/>
          <a:stretch/>
        </p:blipFill>
        <p:spPr>
          <a:xfrm>
            <a:off x="530853" y="2639449"/>
            <a:ext cx="10664138" cy="1397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D3BD0-4A51-432B-AF03-D94AC07FDD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84"/>
          <a:stretch/>
        </p:blipFill>
        <p:spPr>
          <a:xfrm>
            <a:off x="530853" y="4049471"/>
            <a:ext cx="10664138" cy="1397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361FA-268D-4D7A-B07B-CC8A0BD5FD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84"/>
          <a:stretch/>
        </p:blipFill>
        <p:spPr>
          <a:xfrm>
            <a:off x="530853" y="5460899"/>
            <a:ext cx="10664138" cy="1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D7444-DFF5-453E-B2DF-1BD156B48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3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A7E5C-4D01-441C-A19D-A25DDB1B6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507291" cy="3097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28815-6407-405D-8488-59302B9FF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16" y="0"/>
            <a:ext cx="5507291" cy="3097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06FC3-0543-4608-B8BC-CCCFB08CE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3" y="3337103"/>
            <a:ext cx="4174757" cy="1739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301B3-916D-4AF9-A5F0-85D609D5F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092" y="3347891"/>
            <a:ext cx="3987338" cy="1661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0862AC-2FEA-48E3-83B0-E79AB6BC2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092" y="4983497"/>
            <a:ext cx="3987338" cy="1661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83186-294B-49F3-8053-30E3D0DAC1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4" y="4944451"/>
            <a:ext cx="4174756" cy="17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8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2187C-62E0-4173-9685-8E0C4C278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9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42904-4FE8-4C12-B270-DAEF168ED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3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8F1B1-95E9-4AB1-B99C-92B13716F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4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D20C24-C28C-A9B1-1A36-D5900783739B}"/>
              </a:ext>
            </a:extLst>
          </p:cNvPr>
          <p:cNvSpPr txBox="1"/>
          <p:nvPr/>
        </p:nvSpPr>
        <p:spPr>
          <a:xfrm>
            <a:off x="1391233" y="309515"/>
            <a:ext cx="836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the variance of contact attributes and IFF across controlled contact conditions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DAF7E8-C4C4-469E-8DEF-E0A63D808197}"/>
              </a:ext>
            </a:extLst>
          </p:cNvPr>
          <p:cNvGrpSpPr/>
          <p:nvPr/>
        </p:nvGrpSpPr>
        <p:grpSpPr>
          <a:xfrm>
            <a:off x="1391232" y="868149"/>
            <a:ext cx="8193556" cy="2715811"/>
            <a:chOff x="1391234" y="915754"/>
            <a:chExt cx="8193556" cy="271581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82847A3-3BE3-42D1-8A0C-D43FD08C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" t="7296" r="-177" b="132"/>
            <a:stretch/>
          </p:blipFill>
          <p:spPr>
            <a:xfrm>
              <a:off x="1903026" y="963879"/>
              <a:ext cx="7681764" cy="266768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DECDC1-51FC-CB04-8F96-877F8FC8EC85}"/>
                </a:ext>
              </a:extLst>
            </p:cNvPr>
            <p:cNvSpPr txBox="1"/>
            <p:nvPr/>
          </p:nvSpPr>
          <p:spPr>
            <a:xfrm rot="16200000">
              <a:off x="996012" y="2028019"/>
              <a:ext cx="1069259" cy="27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Stroking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1A0E4E-673C-0BB8-F2DA-4EB745551CB5}"/>
                </a:ext>
              </a:extLst>
            </p:cNvPr>
            <p:cNvSpPr txBox="1"/>
            <p:nvPr/>
          </p:nvSpPr>
          <p:spPr>
            <a:xfrm>
              <a:off x="3250769" y="915754"/>
              <a:ext cx="392375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9ED279-3B67-0445-C667-A9E408FBBF98}"/>
                </a:ext>
              </a:extLst>
            </p:cNvPr>
            <p:cNvSpPr txBox="1"/>
            <p:nvPr/>
          </p:nvSpPr>
          <p:spPr>
            <a:xfrm>
              <a:off x="5691116" y="915754"/>
              <a:ext cx="431582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6548F0-73F3-0574-C659-FD1A44C0B0AC}"/>
                </a:ext>
              </a:extLst>
            </p:cNvPr>
            <p:cNvSpPr txBox="1"/>
            <p:nvPr/>
          </p:nvSpPr>
          <p:spPr>
            <a:xfrm>
              <a:off x="8170670" y="915754"/>
              <a:ext cx="43843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72681B-7E2F-D275-F694-F48CE4AF37DD}"/>
                </a:ext>
              </a:extLst>
            </p:cNvPr>
            <p:cNvSpPr txBox="1"/>
            <p:nvPr/>
          </p:nvSpPr>
          <p:spPr>
            <a:xfrm>
              <a:off x="3261480" y="2258655"/>
              <a:ext cx="46788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D03B75-CDF7-BBC8-E6B5-E842418C435A}"/>
                </a:ext>
              </a:extLst>
            </p:cNvPr>
            <p:cNvSpPr txBox="1"/>
            <p:nvPr/>
          </p:nvSpPr>
          <p:spPr>
            <a:xfrm>
              <a:off x="5769532" y="2292683"/>
              <a:ext cx="353166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1D3450-735C-4B73-B200-BC561F1DA8AA}"/>
              </a:ext>
            </a:extLst>
          </p:cNvPr>
          <p:cNvGrpSpPr/>
          <p:nvPr/>
        </p:nvGrpSpPr>
        <p:grpSpPr>
          <a:xfrm>
            <a:off x="1391231" y="3526893"/>
            <a:ext cx="8179973" cy="2678985"/>
            <a:chOff x="1391233" y="3659775"/>
            <a:chExt cx="8179973" cy="267898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E3E70C-0E4A-49EF-9323-D2227A4F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2" b="3462"/>
            <a:stretch/>
          </p:blipFill>
          <p:spPr>
            <a:xfrm>
              <a:off x="1889442" y="3659775"/>
              <a:ext cx="7681764" cy="26789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77C305-28A9-2EBD-61B2-B328102B8840}"/>
                </a:ext>
              </a:extLst>
            </p:cNvPr>
            <p:cNvSpPr txBox="1"/>
            <p:nvPr/>
          </p:nvSpPr>
          <p:spPr>
            <a:xfrm rot="16200000">
              <a:off x="1016609" y="4871815"/>
              <a:ext cx="1028063" cy="27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Tapping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BDB5A6-C901-EF2F-34D4-CFE5DF29DA6D}"/>
                </a:ext>
              </a:extLst>
            </p:cNvPr>
            <p:cNvSpPr txBox="1"/>
            <p:nvPr/>
          </p:nvSpPr>
          <p:spPr>
            <a:xfrm>
              <a:off x="3215737" y="3792856"/>
              <a:ext cx="392375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94BF58-3462-5AC8-A4A5-6935EFDF7F7B}"/>
                </a:ext>
              </a:extLst>
            </p:cNvPr>
            <p:cNvSpPr txBox="1"/>
            <p:nvPr/>
          </p:nvSpPr>
          <p:spPr>
            <a:xfrm>
              <a:off x="5656083" y="3792856"/>
              <a:ext cx="431582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FAF27F-18B5-F2D4-161B-04031504B535}"/>
                </a:ext>
              </a:extLst>
            </p:cNvPr>
            <p:cNvSpPr txBox="1"/>
            <p:nvPr/>
          </p:nvSpPr>
          <p:spPr>
            <a:xfrm>
              <a:off x="8135638" y="3792856"/>
              <a:ext cx="43843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47606-6BF5-99B7-0E9D-3B1D9A150B58}"/>
                </a:ext>
              </a:extLst>
            </p:cNvPr>
            <p:cNvSpPr txBox="1"/>
            <p:nvPr/>
          </p:nvSpPr>
          <p:spPr>
            <a:xfrm>
              <a:off x="3250769" y="5065808"/>
              <a:ext cx="467887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766544-82E9-C588-20E6-90B1A8DC8C7E}"/>
                </a:ext>
              </a:extLst>
            </p:cNvPr>
            <p:cNvSpPr txBox="1"/>
            <p:nvPr/>
          </p:nvSpPr>
          <p:spPr>
            <a:xfrm>
              <a:off x="5691115" y="5065808"/>
              <a:ext cx="353166" cy="2540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BAC35D-5C9A-8CD8-EB6E-4D6BA554FE3B}"/>
              </a:ext>
            </a:extLst>
          </p:cNvPr>
          <p:cNvSpPr txBox="1"/>
          <p:nvPr/>
        </p:nvSpPr>
        <p:spPr>
          <a:xfrm>
            <a:off x="1391232" y="6395180"/>
            <a:ext cx="886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Variance of IFFs exhibits a small range, which is stable regardless of the variance of contact</a:t>
            </a:r>
          </a:p>
        </p:txBody>
      </p:sp>
    </p:spTree>
    <p:extLst>
      <p:ext uri="{BB962C8B-B14F-4D97-AF65-F5344CB8AC3E}">
        <p14:creationId xmlns:p14="http://schemas.microsoft.com/office/powerpoint/2010/main" val="301482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78422BA-535E-4EBB-B486-8D155DC06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1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78422BA-535E-4EBB-B486-8D155DC06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8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FE754F-0E1C-4DEC-9DB6-23039F8F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9" y="1241571"/>
            <a:ext cx="6414781" cy="4811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FA46-0547-4001-B4B2-064D70C45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20" y="1241571"/>
            <a:ext cx="6414780" cy="4811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744A5-8B74-41C8-96E3-9F5B01972649}"/>
              </a:ext>
            </a:extLst>
          </p:cNvPr>
          <p:cNvSpPr txBox="1"/>
          <p:nvPr/>
        </p:nvSpPr>
        <p:spPr>
          <a:xfrm>
            <a:off x="1391233" y="309515"/>
            <a:ext cx="836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the variance of contact attributes and IFF across controlled contact conditions </a:t>
            </a:r>
          </a:p>
        </p:txBody>
      </p:sp>
    </p:spTree>
    <p:extLst>
      <p:ext uri="{BB962C8B-B14F-4D97-AF65-F5344CB8AC3E}">
        <p14:creationId xmlns:p14="http://schemas.microsoft.com/office/powerpoint/2010/main" val="98635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8FEA754-2650-4324-8424-7532DE68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t="7198" r="33876" b="48991"/>
          <a:stretch/>
        </p:blipFill>
        <p:spPr>
          <a:xfrm>
            <a:off x="0" y="4069775"/>
            <a:ext cx="2751758" cy="1403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95780F-A15C-4BB8-BCB2-5BBEE495F7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r="66835" b="48991"/>
          <a:stretch/>
        </p:blipFill>
        <p:spPr>
          <a:xfrm>
            <a:off x="1" y="2299747"/>
            <a:ext cx="2751757" cy="1634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848855-60C8-40AB-AEE6-C3DFB136A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t="7199" r="34924" b="48991"/>
          <a:stretch/>
        </p:blipFill>
        <p:spPr>
          <a:xfrm>
            <a:off x="2751758" y="2844371"/>
            <a:ext cx="2751758" cy="695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360EE4-602D-4E32-9B05-FA27BC69FD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6" t="7199" r="34702" b="48991"/>
          <a:stretch/>
        </p:blipFill>
        <p:spPr>
          <a:xfrm>
            <a:off x="2634161" y="4069774"/>
            <a:ext cx="2751757" cy="1403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7D715-A858-41E4-9C7A-4D516787D1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8" b="48991"/>
          <a:stretch/>
        </p:blipFill>
        <p:spPr>
          <a:xfrm>
            <a:off x="1" y="763399"/>
            <a:ext cx="2818395" cy="163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21E4CB-7E92-4DE0-B2D8-6B08036B8C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98" b="48991"/>
          <a:stretch/>
        </p:blipFill>
        <p:spPr>
          <a:xfrm>
            <a:off x="2634161" y="763399"/>
            <a:ext cx="2751757" cy="16345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B58F4C-8DF1-4FF4-B937-849AED757F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r="34839" b="48486"/>
          <a:stretch/>
        </p:blipFill>
        <p:spPr>
          <a:xfrm>
            <a:off x="8649139" y="3867378"/>
            <a:ext cx="2715118" cy="16428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95E7BD-F0D6-44B5-AA95-0B132F40BF2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r="68073" b="48486"/>
          <a:stretch/>
        </p:blipFill>
        <p:spPr>
          <a:xfrm>
            <a:off x="5992536" y="2242263"/>
            <a:ext cx="2615643" cy="1642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BDA480-F2DC-472B-AA91-6E62CED826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3" r="34152" b="48486"/>
          <a:stretch/>
        </p:blipFill>
        <p:spPr>
          <a:xfrm>
            <a:off x="8909005" y="2790390"/>
            <a:ext cx="2777087" cy="7167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6AD870-BCD4-4C14-87B4-19928487D3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9" r="34633" b="48486"/>
          <a:stretch/>
        </p:blipFill>
        <p:spPr>
          <a:xfrm>
            <a:off x="5992536" y="3867378"/>
            <a:ext cx="2656603" cy="16428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FF06B7-5B92-4249-AE68-4A684E137EA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8" r="2225" b="48486"/>
          <a:stretch/>
        </p:blipFill>
        <p:spPr>
          <a:xfrm>
            <a:off x="5992536" y="763399"/>
            <a:ext cx="2615643" cy="16428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06B9B2C-3C98-4407-84F1-9A9C394CD9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73" b="48486"/>
          <a:stretch/>
        </p:blipFill>
        <p:spPr>
          <a:xfrm>
            <a:off x="8608179" y="763399"/>
            <a:ext cx="2715118" cy="1642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A65594-5D40-4EA4-BFBD-D127BBE3B02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6" t="6413" r="2216" b="50544"/>
          <a:stretch/>
        </p:blipFill>
        <p:spPr>
          <a:xfrm>
            <a:off x="0" y="952147"/>
            <a:ext cx="2633510" cy="1383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115B42-61EF-4269-9BD2-4AD8B2C1518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63" r="66666" b="47906"/>
          <a:stretch/>
        </p:blipFill>
        <p:spPr>
          <a:xfrm>
            <a:off x="2615441" y="952147"/>
            <a:ext cx="2913602" cy="14924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360EA3-7BE8-4F37-B922-9A8E9F511179}"/>
              </a:ext>
            </a:extLst>
          </p:cNvPr>
          <p:cNvSpPr txBox="1"/>
          <p:nvPr/>
        </p:nvSpPr>
        <p:spPr>
          <a:xfrm>
            <a:off x="2263037" y="522155"/>
            <a:ext cx="97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Stroking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EFBBC30-ADA9-4C3A-B145-3C92FA65589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0" t="6645" r="2454" b="50620"/>
          <a:stretch/>
        </p:blipFill>
        <p:spPr>
          <a:xfrm>
            <a:off x="5972056" y="911255"/>
            <a:ext cx="2677084" cy="14137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3F9880-DAF1-4CE2-B783-91FC3BB236E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86" r="66666" b="47906"/>
          <a:stretch/>
        </p:blipFill>
        <p:spPr>
          <a:xfrm>
            <a:off x="8569241" y="852412"/>
            <a:ext cx="2934471" cy="15518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C7AE0F3-9C43-495F-8DF4-E4F79A1602AF}"/>
              </a:ext>
            </a:extLst>
          </p:cNvPr>
          <p:cNvSpPr txBox="1"/>
          <p:nvPr/>
        </p:nvSpPr>
        <p:spPr>
          <a:xfrm>
            <a:off x="8304896" y="487533"/>
            <a:ext cx="9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Tapping</a:t>
            </a:r>
          </a:p>
        </p:txBody>
      </p:sp>
    </p:spTree>
    <p:extLst>
      <p:ext uri="{BB962C8B-B14F-4D97-AF65-F5344CB8AC3E}">
        <p14:creationId xmlns:p14="http://schemas.microsoft.com/office/powerpoint/2010/main" val="1846481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FE754F-0E1C-4DEC-9DB6-23039F8F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2380" y="821059"/>
            <a:ext cx="6954510" cy="5215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744A5-8B74-41C8-96E3-9F5B01972649}"/>
              </a:ext>
            </a:extLst>
          </p:cNvPr>
          <p:cNvSpPr txBox="1"/>
          <p:nvPr/>
        </p:nvSpPr>
        <p:spPr>
          <a:xfrm>
            <a:off x="1391233" y="309515"/>
            <a:ext cx="836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the variance of contact attributes and IFF across controlled contact conditions </a:t>
            </a:r>
          </a:p>
        </p:txBody>
      </p:sp>
    </p:spTree>
    <p:extLst>
      <p:ext uri="{BB962C8B-B14F-4D97-AF65-F5344CB8AC3E}">
        <p14:creationId xmlns:p14="http://schemas.microsoft.com/office/powerpoint/2010/main" val="547278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D20C24-C28C-A9B1-1A36-D5900783739B}"/>
              </a:ext>
            </a:extLst>
          </p:cNvPr>
          <p:cNvSpPr txBox="1"/>
          <p:nvPr/>
        </p:nvSpPr>
        <p:spPr>
          <a:xfrm>
            <a:off x="1391233" y="309515"/>
            <a:ext cx="836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the variance of contact attributes and IFF across controlled contact conditions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FB37D-3B5E-8043-3961-664A1D864886}"/>
              </a:ext>
            </a:extLst>
          </p:cNvPr>
          <p:cNvGrpSpPr/>
          <p:nvPr/>
        </p:nvGrpSpPr>
        <p:grpSpPr>
          <a:xfrm>
            <a:off x="1391233" y="766849"/>
            <a:ext cx="9008500" cy="5571911"/>
            <a:chOff x="1083456" y="719832"/>
            <a:chExt cx="9944239" cy="607464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E3E70C-0E4A-49EF-9323-D2227A4FF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51"/>
            <a:stretch/>
          </p:blipFill>
          <p:spPr>
            <a:xfrm>
              <a:off x="1633415" y="3873775"/>
              <a:ext cx="8479692" cy="292069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82847A3-3BE3-42D1-8A0C-D43FD08C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38"/>
            <a:stretch/>
          </p:blipFill>
          <p:spPr>
            <a:xfrm>
              <a:off x="1633415" y="822121"/>
              <a:ext cx="8479692" cy="290838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87A73BE-F481-4A3F-9035-7FF2753C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189" y="5347158"/>
              <a:ext cx="3859506" cy="1447315"/>
            </a:xfrm>
            <a:prstGeom prst="rect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DECDC1-51FC-CB04-8F96-877F8FC8EC85}"/>
                </a:ext>
              </a:extLst>
            </p:cNvPr>
            <p:cNvSpPr txBox="1"/>
            <p:nvPr/>
          </p:nvSpPr>
          <p:spPr>
            <a:xfrm rot="16200000">
              <a:off x="654478" y="2092890"/>
              <a:ext cx="116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Stroking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77C305-28A9-2EBD-61B2-B328102B8840}"/>
                </a:ext>
              </a:extLst>
            </p:cNvPr>
            <p:cNvSpPr txBox="1"/>
            <p:nvPr/>
          </p:nvSpPr>
          <p:spPr>
            <a:xfrm rot="16200000">
              <a:off x="676934" y="5193269"/>
              <a:ext cx="1120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Tapping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1A0E4E-673C-0BB8-F2DA-4EB745551CB5}"/>
                </a:ext>
              </a:extLst>
            </p:cNvPr>
            <p:cNvSpPr txBox="1"/>
            <p:nvPr/>
          </p:nvSpPr>
          <p:spPr>
            <a:xfrm>
              <a:off x="3179428" y="719832"/>
              <a:ext cx="4331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9ED279-3B67-0445-C667-A9E408FBBF98}"/>
                </a:ext>
              </a:extLst>
            </p:cNvPr>
            <p:cNvSpPr txBox="1"/>
            <p:nvPr/>
          </p:nvSpPr>
          <p:spPr>
            <a:xfrm>
              <a:off x="5873261" y="719832"/>
              <a:ext cx="4764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6548F0-73F3-0574-C659-FD1A44C0B0AC}"/>
                </a:ext>
              </a:extLst>
            </p:cNvPr>
            <p:cNvSpPr txBox="1"/>
            <p:nvPr/>
          </p:nvSpPr>
          <p:spPr>
            <a:xfrm>
              <a:off x="8610374" y="719832"/>
              <a:ext cx="4839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72681B-7E2F-D275-F694-F48CE4AF37DD}"/>
                </a:ext>
              </a:extLst>
            </p:cNvPr>
            <p:cNvSpPr txBox="1"/>
            <p:nvPr/>
          </p:nvSpPr>
          <p:spPr>
            <a:xfrm>
              <a:off x="3179428" y="2176983"/>
              <a:ext cx="51648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D03B75-CDF7-BBC8-E6B5-E842418C435A}"/>
                </a:ext>
              </a:extLst>
            </p:cNvPr>
            <p:cNvSpPr txBox="1"/>
            <p:nvPr/>
          </p:nvSpPr>
          <p:spPr>
            <a:xfrm>
              <a:off x="5873261" y="2176983"/>
              <a:ext cx="38985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BDB5A6-C901-EF2F-34D4-CFE5DF29DA6D}"/>
                </a:ext>
              </a:extLst>
            </p:cNvPr>
            <p:cNvSpPr txBox="1"/>
            <p:nvPr/>
          </p:nvSpPr>
          <p:spPr>
            <a:xfrm>
              <a:off x="3147412" y="3866342"/>
              <a:ext cx="4331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94BF58-3462-5AC8-A4A5-6935EFDF7F7B}"/>
                </a:ext>
              </a:extLst>
            </p:cNvPr>
            <p:cNvSpPr txBox="1"/>
            <p:nvPr/>
          </p:nvSpPr>
          <p:spPr>
            <a:xfrm>
              <a:off x="5841245" y="3866342"/>
              <a:ext cx="4764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SAII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FAF27F-18B5-F2D4-161B-04031504B535}"/>
                </a:ext>
              </a:extLst>
            </p:cNvPr>
            <p:cNvSpPr txBox="1"/>
            <p:nvPr/>
          </p:nvSpPr>
          <p:spPr>
            <a:xfrm>
              <a:off x="8578358" y="3866342"/>
              <a:ext cx="4839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HFA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47606-6BF5-99B7-0E9D-3B1D9A150B58}"/>
                </a:ext>
              </a:extLst>
            </p:cNvPr>
            <p:cNvSpPr txBox="1"/>
            <p:nvPr/>
          </p:nvSpPr>
          <p:spPr>
            <a:xfrm>
              <a:off x="3147412" y="5361163"/>
              <a:ext cx="51648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766544-82E9-C588-20E6-90B1A8DC8C7E}"/>
                </a:ext>
              </a:extLst>
            </p:cNvPr>
            <p:cNvSpPr txBox="1"/>
            <p:nvPr/>
          </p:nvSpPr>
          <p:spPr>
            <a:xfrm>
              <a:off x="5841245" y="5361163"/>
              <a:ext cx="38985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BAC35D-5C9A-8CD8-EB6E-4D6BA554FE3B}"/>
              </a:ext>
            </a:extLst>
          </p:cNvPr>
          <p:cNvSpPr txBox="1"/>
          <p:nvPr/>
        </p:nvSpPr>
        <p:spPr>
          <a:xfrm>
            <a:off x="1391232" y="6395180"/>
            <a:ext cx="886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Variance of IFFs exhibits a small range, which is stable regardless of the variance of contact</a:t>
            </a:r>
          </a:p>
        </p:txBody>
      </p:sp>
    </p:spTree>
    <p:extLst>
      <p:ext uri="{BB962C8B-B14F-4D97-AF65-F5344CB8AC3E}">
        <p14:creationId xmlns:p14="http://schemas.microsoft.com/office/powerpoint/2010/main" val="47069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35EA63-2A8A-4950-BAEB-4F2CE43B0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42" y="0"/>
            <a:ext cx="10287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CACE58-E0C2-4347-BDFF-5D2979FDF1A5}"/>
              </a:ext>
            </a:extLst>
          </p:cNvPr>
          <p:cNvSpPr txBox="1"/>
          <p:nvPr/>
        </p:nvSpPr>
        <p:spPr>
          <a:xfrm>
            <a:off x="0" y="0"/>
            <a:ext cx="154580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IFF features:</a:t>
            </a:r>
          </a:p>
          <a:p>
            <a:endParaRPr lang="en-US" altLang="en-US" sz="1600" dirty="0"/>
          </a:p>
          <a:p>
            <a:r>
              <a:rPr lang="en-US" altLang="en-US" sz="1600" dirty="0" err="1"/>
              <a:t>iff_mean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iff_variation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max_n_spike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iff_high_qtr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/>
              <a:t>peak, </a:t>
            </a:r>
          </a:p>
          <a:p>
            <a:r>
              <a:rPr lang="en-US" altLang="en-US" sz="1600" dirty="0" err="1"/>
              <a:t>iff_entropy</a:t>
            </a:r>
            <a:r>
              <a:rPr lang="en-US" altLang="en-US" sz="1600" dirty="0"/>
              <a:t>,</a:t>
            </a:r>
          </a:p>
          <a:p>
            <a:r>
              <a:rPr lang="en-US" altLang="en-US" sz="1600" dirty="0" err="1"/>
              <a:t>freq_max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freq_amp_max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freq_centroid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freq_entropy</a:t>
            </a:r>
            <a:endParaRPr lang="en-US" alt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9358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B1FFA6-287D-4DF1-8B68-A4410E9E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224" y="1"/>
            <a:ext cx="10286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CACE58-E0C2-4347-BDFF-5D2979FDF1A5}"/>
              </a:ext>
            </a:extLst>
          </p:cNvPr>
          <p:cNvSpPr txBox="1"/>
          <p:nvPr/>
        </p:nvSpPr>
        <p:spPr>
          <a:xfrm>
            <a:off x="0" y="0"/>
            <a:ext cx="157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Mean of 6 contact attributes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5673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1D6198-C0D6-4C1E-88FC-A59E2E295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95" y="264012"/>
            <a:ext cx="3471409" cy="3471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F80FF-1096-410D-B043-FC022F576090}"/>
              </a:ext>
            </a:extLst>
          </p:cNvPr>
          <p:cNvSpPr txBox="1"/>
          <p:nvPr/>
        </p:nvSpPr>
        <p:spPr>
          <a:xfrm>
            <a:off x="0" y="0"/>
            <a:ext cx="149874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IFF features</a:t>
            </a:r>
          </a:p>
          <a:p>
            <a:endParaRPr lang="en-US" altLang="en-US" sz="1600" dirty="0"/>
          </a:p>
          <a:p>
            <a:r>
              <a:rPr lang="en-US" altLang="en-US" sz="1400" dirty="0" err="1"/>
              <a:t>iff_mean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iff_variation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n_spike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max_n_spike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iff_high_qtr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/>
              <a:t>peak, </a:t>
            </a:r>
          </a:p>
          <a:p>
            <a:r>
              <a:rPr lang="en-US" altLang="en-US" sz="1400" dirty="0" err="1"/>
              <a:t>iff_entropy</a:t>
            </a:r>
            <a:r>
              <a:rPr lang="en-US" altLang="en-US" sz="1400" dirty="0"/>
              <a:t>,</a:t>
            </a:r>
          </a:p>
          <a:p>
            <a:r>
              <a:rPr lang="en-US" altLang="en-US" sz="1400" dirty="0" err="1"/>
              <a:t>freq_max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freq_amp_max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freq_centroid</a:t>
            </a:r>
            <a:r>
              <a:rPr lang="en-US" altLang="en-US" sz="1400" dirty="0"/>
              <a:t>, </a:t>
            </a:r>
          </a:p>
          <a:p>
            <a:r>
              <a:rPr lang="en-US" altLang="en-US" sz="1400" dirty="0" err="1"/>
              <a:t>freq_entropy</a:t>
            </a:r>
            <a:endParaRPr lang="en-US" altLang="en-US" sz="14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6FE39-9E78-48DA-9FF6-A1F3204B5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4802" y="264011"/>
            <a:ext cx="3471409" cy="347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B94D4-82DC-4130-B442-F6AF8B7F3E71}"/>
              </a:ext>
            </a:extLst>
          </p:cNvPr>
          <p:cNvSpPr txBox="1"/>
          <p:nvPr/>
        </p:nvSpPr>
        <p:spPr>
          <a:xfrm>
            <a:off x="6096000" y="0"/>
            <a:ext cx="1498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PC1-6</a:t>
            </a: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A895B-145F-47D1-A950-A5ABE17C8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9511" y="3735420"/>
            <a:ext cx="4683873" cy="31225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DADA41-E1BF-42C8-9910-2BC80464E91C}"/>
              </a:ext>
            </a:extLst>
          </p:cNvPr>
          <p:cNvGrpSpPr/>
          <p:nvPr/>
        </p:nvGrpSpPr>
        <p:grpSpPr>
          <a:xfrm>
            <a:off x="8828553" y="3559263"/>
            <a:ext cx="3363447" cy="3298737"/>
            <a:chOff x="8795033" y="3882567"/>
            <a:chExt cx="3033801" cy="29754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C08138-ED38-47FB-8CE6-FDC0EE7C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53401" y="3882567"/>
              <a:ext cx="2975433" cy="297543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789A48-1E6F-4EBB-9547-9091B349908D}"/>
                </a:ext>
              </a:extLst>
            </p:cNvPr>
            <p:cNvSpPr txBox="1"/>
            <p:nvPr/>
          </p:nvSpPr>
          <p:spPr>
            <a:xfrm rot="16200000">
              <a:off x="8076728" y="5087571"/>
              <a:ext cx="17443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335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39030-ACEB-4956-9694-BE2E5752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46" y="34086"/>
            <a:ext cx="10407322" cy="520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D6198-C0D6-4C1E-88FC-A59E2E295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91263"/>
            <a:ext cx="2566737" cy="2566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F80FF-1096-410D-B043-FC022F576090}"/>
              </a:ext>
            </a:extLst>
          </p:cNvPr>
          <p:cNvSpPr txBox="1"/>
          <p:nvPr/>
        </p:nvSpPr>
        <p:spPr>
          <a:xfrm>
            <a:off x="0" y="0"/>
            <a:ext cx="154580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IFF features</a:t>
            </a:r>
          </a:p>
          <a:p>
            <a:endParaRPr lang="en-US" altLang="en-US" sz="1600" dirty="0"/>
          </a:p>
          <a:p>
            <a:r>
              <a:rPr lang="en-US" altLang="en-US" sz="1600" dirty="0" err="1"/>
              <a:t>iff_mean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iff_variation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max_n_spike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iff_high_qtr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/>
              <a:t>peak, </a:t>
            </a:r>
          </a:p>
          <a:p>
            <a:r>
              <a:rPr lang="en-US" altLang="en-US" sz="1600" dirty="0" err="1"/>
              <a:t>iff_entropy</a:t>
            </a:r>
            <a:r>
              <a:rPr lang="en-US" altLang="en-US" sz="1600" dirty="0"/>
              <a:t>,</a:t>
            </a:r>
          </a:p>
          <a:p>
            <a:r>
              <a:rPr lang="en-US" altLang="en-US" sz="1600" dirty="0" err="1"/>
              <a:t>freq_max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freq_amp_max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freq_centroid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freq_entropy</a:t>
            </a:r>
            <a:endParaRPr lang="en-US" alt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203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39030-ACEB-4956-9694-BE2E5752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8846" y="34086"/>
            <a:ext cx="10407321" cy="520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D6198-C0D6-4C1E-88FC-A59E2E295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291263"/>
            <a:ext cx="2566737" cy="2566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F80FF-1096-410D-B043-FC022F576090}"/>
              </a:ext>
            </a:extLst>
          </p:cNvPr>
          <p:cNvSpPr txBox="1"/>
          <p:nvPr/>
        </p:nvSpPr>
        <p:spPr>
          <a:xfrm>
            <a:off x="0" y="0"/>
            <a:ext cx="15458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 err="1"/>
              <a:t>iff_mean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iff_variation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max_n_spike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iff_high_qtr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/>
              <a:t>peak, </a:t>
            </a:r>
          </a:p>
          <a:p>
            <a:r>
              <a:rPr lang="en-US" altLang="en-US" sz="1600" dirty="0" err="1"/>
              <a:t>iff_entropy</a:t>
            </a:r>
            <a:r>
              <a:rPr lang="en-US" altLang="en-US" sz="1600" dirty="0"/>
              <a:t>,</a:t>
            </a:r>
          </a:p>
          <a:p>
            <a:r>
              <a:rPr lang="en-US" altLang="en-US" sz="1600" dirty="0" err="1"/>
              <a:t>freq_max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freq_amp_max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freq_centroid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freq_entropy</a:t>
            </a:r>
            <a:endParaRPr lang="en-US" alt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6659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39030-ACEB-4956-9694-BE2E5752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8846" y="34086"/>
            <a:ext cx="10407321" cy="520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D6198-C0D6-4C1E-88FC-A59E2E295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291263"/>
            <a:ext cx="2566737" cy="2566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F80FF-1096-410D-B043-FC022F576090}"/>
              </a:ext>
            </a:extLst>
          </p:cNvPr>
          <p:cNvSpPr txBox="1"/>
          <p:nvPr/>
        </p:nvSpPr>
        <p:spPr>
          <a:xfrm>
            <a:off x="0" y="0"/>
            <a:ext cx="1498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PC1-6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740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1D6198-C0D6-4C1E-88FC-A59E2E295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291263"/>
            <a:ext cx="2566737" cy="2566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39030-ACEB-4956-9694-BE2E57526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8846" y="34086"/>
            <a:ext cx="10407321" cy="5203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F80FF-1096-410D-B043-FC022F576090}"/>
              </a:ext>
            </a:extLst>
          </p:cNvPr>
          <p:cNvSpPr txBox="1"/>
          <p:nvPr/>
        </p:nvSpPr>
        <p:spPr>
          <a:xfrm>
            <a:off x="0" y="0"/>
            <a:ext cx="15458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 err="1"/>
              <a:t>iff_mean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iff_variation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max_n_spike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iff_high_qtr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/>
              <a:t>peak, </a:t>
            </a:r>
          </a:p>
          <a:p>
            <a:r>
              <a:rPr lang="en-US" altLang="en-US" sz="1600" dirty="0" err="1"/>
              <a:t>iff_entropy</a:t>
            </a:r>
            <a:r>
              <a:rPr lang="en-US" altLang="en-US" sz="1600" dirty="0"/>
              <a:t>,</a:t>
            </a:r>
          </a:p>
          <a:p>
            <a:r>
              <a:rPr lang="en-US" altLang="en-US" sz="1600" dirty="0" err="1"/>
              <a:t>freq_max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freq_amp_max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freq_centroid</a:t>
            </a:r>
            <a:r>
              <a:rPr lang="en-US" altLang="en-US" sz="1600" dirty="0"/>
              <a:t>, </a:t>
            </a:r>
          </a:p>
          <a:p>
            <a:r>
              <a:rPr lang="en-US" altLang="en-US" sz="1600" dirty="0" err="1"/>
              <a:t>freq_entropy</a:t>
            </a:r>
            <a:endParaRPr lang="en-US" alt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5067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98988E-E611-49AE-84B7-A9FDBDEC7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8939719" cy="4469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01CB1-F7FE-42FF-8806-1DEB437B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r="16755"/>
          <a:stretch/>
        </p:blipFill>
        <p:spPr>
          <a:xfrm>
            <a:off x="8719224" y="3142034"/>
            <a:ext cx="3472776" cy="37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2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C0E29-5705-41F9-8985-AD103AB4579E}"/>
              </a:ext>
            </a:extLst>
          </p:cNvPr>
          <p:cNvSpPr txBox="1"/>
          <p:nvPr/>
        </p:nvSpPr>
        <p:spPr>
          <a:xfrm>
            <a:off x="731939" y="210220"/>
            <a:ext cx="99332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'2022-06-17/unit2/’:</a:t>
            </a:r>
            <a:r>
              <a:rPr lang="en-US" dirty="0">
                <a:solidFill>
                  <a:srgbClr val="FF0000"/>
                </a:solidFill>
              </a:rPr>
              <a:t>SAII -2.8</a:t>
            </a:r>
            <a:r>
              <a:rPr lang="en-US" dirty="0"/>
              <a:t>{(0,1,2,3):0, (4,5,6,7):0.3, (8,9,10,11):0.7, (12,13,14,15):1.2}</a:t>
            </a:r>
          </a:p>
          <a:p>
            <a:r>
              <a:rPr lang="en-US" dirty="0"/>
              <a:t>'2022-06-17/unit5/’:</a:t>
            </a:r>
            <a:r>
              <a:rPr lang="en-US" dirty="0">
                <a:solidFill>
                  <a:srgbClr val="FF0000"/>
                </a:solidFill>
              </a:rPr>
              <a:t>SAI -2.7 </a:t>
            </a:r>
            <a:r>
              <a:rPr lang="en-US" dirty="0"/>
              <a:t>{(0,1,2,3):0, (4,5,6,7):0.3, (8,9,10,11):0.7, (12,13,14,15):1.2}</a:t>
            </a:r>
          </a:p>
          <a:p>
            <a:r>
              <a:rPr lang="en-US" dirty="0"/>
              <a:t>'2022-06-22/unit1/’:</a:t>
            </a:r>
            <a:r>
              <a:rPr lang="en-US" dirty="0">
                <a:solidFill>
                  <a:srgbClr val="FF0000"/>
                </a:solidFill>
              </a:rPr>
              <a:t>Field -2.7</a:t>
            </a:r>
            <a:r>
              <a:rPr lang="en-US" dirty="0"/>
              <a:t>{(0,1,2,3):0, (4,5,6,7):0.6, (8,9,10,11):0.9, (12,13,14,15):1.2}</a:t>
            </a:r>
          </a:p>
          <a:p>
            <a:r>
              <a:rPr lang="en-US" dirty="0"/>
              <a:t>'2022-06-14/unit1/’:</a:t>
            </a:r>
            <a:r>
              <a:rPr lang="en-US" dirty="0">
                <a:solidFill>
                  <a:srgbClr val="FF0000"/>
                </a:solidFill>
              </a:rPr>
              <a:t>SAII -2.8 </a:t>
            </a:r>
            <a:r>
              <a:rPr lang="en-US" dirty="0"/>
              <a:t>{(0,1,2,3):0}</a:t>
            </a:r>
          </a:p>
          <a:p>
            <a:r>
              <a:rPr lang="en-US" dirty="0"/>
              <a:t>'2022-06-14/unit3/’:</a:t>
            </a:r>
            <a:r>
              <a:rPr lang="en-US" dirty="0">
                <a:solidFill>
                  <a:srgbClr val="FF0000"/>
                </a:solidFill>
              </a:rPr>
              <a:t>HFA -2.9</a:t>
            </a:r>
            <a:r>
              <a:rPr lang="en-US" dirty="0"/>
              <a:t>{(0,1):0, (2,3):0.5, (4,5):0.3, (6,7,8,9):0.9}</a:t>
            </a:r>
          </a:p>
          <a:p>
            <a:r>
              <a:rPr lang="en-US" dirty="0"/>
              <a:t>'2022-06-14/unit2/’:</a:t>
            </a:r>
            <a:r>
              <a:rPr lang="en-US" dirty="0">
                <a:solidFill>
                  <a:srgbClr val="FF0000"/>
                </a:solidFill>
              </a:rPr>
              <a:t>CT -2</a:t>
            </a:r>
            <a:r>
              <a:rPr lang="en-US" dirty="0"/>
              <a:t>{(0,1,2,3):0, (4,5,6,7):0.3}</a:t>
            </a:r>
          </a:p>
          <a:p>
            <a:r>
              <a:rPr lang="en-US" dirty="0"/>
              <a:t>'2022-06-15/unit1/’:</a:t>
            </a:r>
            <a:r>
              <a:rPr lang="en-US" dirty="0">
                <a:solidFill>
                  <a:srgbClr val="FF0000"/>
                </a:solidFill>
              </a:rPr>
              <a:t>SAI -2.7 </a:t>
            </a:r>
            <a:r>
              <a:rPr lang="en-US" dirty="0"/>
              <a:t>{(0,1):0, (2,2):-0.3, (3,4,5,6):0.3, (7,8):0.8}</a:t>
            </a:r>
          </a:p>
          <a:p>
            <a:r>
              <a:rPr lang="en-US" dirty="0"/>
              <a:t>'2022-06-15/unit2/’:</a:t>
            </a:r>
            <a:r>
              <a:rPr lang="en-US" dirty="0">
                <a:solidFill>
                  <a:srgbClr val="FF0000"/>
                </a:solidFill>
              </a:rPr>
              <a:t>HFA -2.8</a:t>
            </a:r>
            <a:r>
              <a:rPr lang="en-US" dirty="0"/>
              <a:t>{(0,1,2,3):0, (4,5):0.3}</a:t>
            </a:r>
          </a:p>
          <a:p>
            <a:r>
              <a:rPr lang="en-US" dirty="0"/>
              <a:t>'2022-06-15/unit3/' '2022-06-16/unit2/’: </a:t>
            </a:r>
            <a:r>
              <a:rPr lang="en-US" dirty="0">
                <a:solidFill>
                  <a:srgbClr val="FF0000"/>
                </a:solidFill>
              </a:rPr>
              <a:t>SAII -2.7 Field -2.75</a:t>
            </a:r>
            <a:r>
              <a:rPr lang="en-US" dirty="0"/>
              <a:t>{(0,1):0}</a:t>
            </a:r>
          </a:p>
          <a:p>
            <a:r>
              <a:rPr lang="en-US" dirty="0"/>
              <a:t>'2022-06-16/unit1/' '2022-06-17/unit4/’:</a:t>
            </a:r>
            <a:r>
              <a:rPr lang="en-US" dirty="0">
                <a:solidFill>
                  <a:srgbClr val="FF0000"/>
                </a:solidFill>
              </a:rPr>
              <a:t>Field -2.9 Field -2.8 </a:t>
            </a:r>
            <a:r>
              <a:rPr lang="en-US" dirty="0"/>
              <a:t>{(0,1,2,3):0}</a:t>
            </a:r>
          </a:p>
          <a:p>
            <a:r>
              <a:rPr lang="en-US" dirty="0"/>
              <a:t>'2022-06-17/unit3/’: </a:t>
            </a:r>
            <a:r>
              <a:rPr lang="en-US" dirty="0">
                <a:solidFill>
                  <a:srgbClr val="FF0000"/>
                </a:solidFill>
              </a:rPr>
              <a:t>CT -2.3</a:t>
            </a:r>
            <a:r>
              <a:rPr lang="en-US" dirty="0"/>
              <a:t>{(0,1):0, (2,3,4):0.3}</a:t>
            </a:r>
          </a:p>
          <a:p>
            <a:r>
              <a:rPr lang="en-US" dirty="0"/>
              <a:t>'2022-06-15/unit4/’: </a:t>
            </a:r>
            <a:r>
              <a:rPr lang="en-US" dirty="0">
                <a:solidFill>
                  <a:srgbClr val="FF0000"/>
                </a:solidFill>
              </a:rPr>
              <a:t>Field -2.8 </a:t>
            </a:r>
            <a:r>
              <a:rPr lang="en-US" dirty="0"/>
              <a:t>{(0,0):-2.1, (1,2):0}</a:t>
            </a:r>
          </a:p>
          <a:p>
            <a:r>
              <a:rPr lang="en-US" dirty="0"/>
              <a:t>'2022-06-22/unit4/’:</a:t>
            </a:r>
            <a:r>
              <a:rPr lang="en-US" dirty="0">
                <a:solidFill>
                  <a:srgbClr val="FF0000"/>
                </a:solidFill>
              </a:rPr>
              <a:t>SAII -2.7</a:t>
            </a:r>
            <a:r>
              <a:rPr lang="en-US" dirty="0"/>
              <a:t>{(0,1,2):0, (3,4,5,6):0.3}</a:t>
            </a:r>
          </a:p>
          <a:p>
            <a:r>
              <a:rPr lang="en-US" dirty="0"/>
              <a:t>'2022-06-22/unit2/’:</a:t>
            </a:r>
            <a:r>
              <a:rPr lang="en-US" dirty="0">
                <a:solidFill>
                  <a:srgbClr val="FF0000"/>
                </a:solidFill>
              </a:rPr>
              <a:t>SAI -2.6 </a:t>
            </a:r>
            <a:r>
              <a:rPr lang="en-US" dirty="0"/>
              <a:t>{(0,0):0, (1,2):-0.2}</a:t>
            </a:r>
          </a:p>
        </p:txBody>
      </p:sp>
    </p:spTree>
    <p:extLst>
      <p:ext uri="{BB962C8B-B14F-4D97-AF65-F5344CB8AC3E}">
        <p14:creationId xmlns:p14="http://schemas.microsoft.com/office/powerpoint/2010/main" val="21384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57A37-E116-4FCE-8C85-715D2B9F3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65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AB4FB-44B7-43AE-92A4-4B8E43E22656}"/>
              </a:ext>
            </a:extLst>
          </p:cNvPr>
          <p:cNvSpPr txBox="1"/>
          <p:nvPr/>
        </p:nvSpPr>
        <p:spPr>
          <a:xfrm>
            <a:off x="0" y="0"/>
            <a:ext cx="1498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label:</a:t>
            </a:r>
          </a:p>
          <a:p>
            <a:endParaRPr lang="en-US" altLang="en-US" sz="1600" dirty="0"/>
          </a:p>
          <a:p>
            <a:r>
              <a:rPr lang="en-US" altLang="en-US" sz="1600" dirty="0"/>
              <a:t>PC1-6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8675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C7C8D81-D051-4555-92E0-17790B1C135E}"/>
              </a:ext>
            </a:extLst>
          </p:cNvPr>
          <p:cNvGrpSpPr/>
          <p:nvPr/>
        </p:nvGrpSpPr>
        <p:grpSpPr>
          <a:xfrm>
            <a:off x="138114" y="625287"/>
            <a:ext cx="11915772" cy="5607426"/>
            <a:chOff x="-271188" y="336172"/>
            <a:chExt cx="13373107" cy="629323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380B1F-3E8D-4884-96F5-0A290378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2677" y="336172"/>
              <a:ext cx="4639242" cy="309282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04DD1F-17BF-4A8B-B001-4BE02F57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03" y="336172"/>
              <a:ext cx="4639242" cy="30928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12913B-252B-400D-AB21-06A672A5D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172" y="3429000"/>
              <a:ext cx="4639242" cy="30928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BB1F6F3-CBFC-4CAE-AA01-958BB90D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1188" y="3536575"/>
              <a:ext cx="4639242" cy="30928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78E5E6-7433-4C37-8E53-70545DC0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1188" y="336172"/>
              <a:ext cx="4639242" cy="3092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07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DBC2EA-25E7-440B-AEB1-E48A72D32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90" y="524431"/>
            <a:ext cx="4137218" cy="2758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CEFCDB-AE52-46B5-8A5D-58687FB8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53" y="524431"/>
            <a:ext cx="4137218" cy="2758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CDCDA-65FF-43B4-80FB-3C6DEE575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36" y="3278100"/>
            <a:ext cx="4137218" cy="2758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1EE6E-25C6-4BC0-9800-4F540C73A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4" y="3278100"/>
            <a:ext cx="4137218" cy="275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E7FD84-11BE-4D20-B7D3-904EC2AEF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4" y="524432"/>
            <a:ext cx="4137218" cy="27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7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9D52C3-EA45-4D2E-BB0D-420DECE84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7" y="-2"/>
            <a:ext cx="5268971" cy="2634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754E1-8EAE-4C27-B5C9-A88DAE5CA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48" y="-1"/>
            <a:ext cx="5268971" cy="2634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DFD6B-B8D8-4B8D-B457-90A5B8597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7" y="2118727"/>
            <a:ext cx="5268971" cy="2634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5B23B-2854-4A6F-9D48-F43E95CCC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48" y="2118726"/>
            <a:ext cx="5268971" cy="2634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5AEF7-9A7B-4B4A-8260-1824D0F69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7" y="4223515"/>
            <a:ext cx="5268971" cy="263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26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E922B85-5A5B-4ECA-B488-BC2D95B8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7" y="0"/>
            <a:ext cx="3671047" cy="36710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9144A7-9D0F-4452-BAEC-3F3D5392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53" y="0"/>
            <a:ext cx="3671047" cy="36710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98E5FC-D8CD-4A6F-ADE2-27E135E8D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7" y="3186953"/>
            <a:ext cx="3671047" cy="36710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BFFCBC-031F-4716-877E-2B3E7BB87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41" y="-1"/>
            <a:ext cx="3671047" cy="3671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8E6E30-B26D-4855-A45F-7CE8B30A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52" y="3186953"/>
            <a:ext cx="3671047" cy="36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25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815BC8-6534-4B34-913B-8C202AE00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63" y="1200655"/>
            <a:ext cx="6909732" cy="3454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FE6-B526-43F5-B511-EB74A50BE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0" y="809868"/>
            <a:ext cx="3845653" cy="3845653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76E2AE0-58A2-4DFB-B2D2-EB4FD920B81C}"/>
              </a:ext>
            </a:extLst>
          </p:cNvPr>
          <p:cNvGraphicFramePr/>
          <p:nvPr/>
        </p:nvGraphicFramePr>
        <p:xfrm>
          <a:off x="4789536" y="537307"/>
          <a:ext cx="3866431" cy="21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0B7597E-A3F2-4325-96A5-C7CD7A3D68A0}"/>
              </a:ext>
            </a:extLst>
          </p:cNvPr>
          <p:cNvGraphicFramePr/>
          <p:nvPr/>
        </p:nvGraphicFramePr>
        <p:xfrm>
          <a:off x="2179666" y="167780"/>
          <a:ext cx="4214215" cy="31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AA577B40-AA7D-465E-A4F8-A1843C9180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63" y="5540926"/>
            <a:ext cx="3064786" cy="11492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76E917-011C-42DF-9B96-DC6FEDA3AB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60" y="5540926"/>
            <a:ext cx="3064786" cy="11492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5B5A6-5D3B-4739-90FE-FFB0934F46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86" y="5540925"/>
            <a:ext cx="3064787" cy="11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54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76E2AE0-58A2-4DFB-B2D2-EB4FD920B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765302"/>
              </p:ext>
            </p:extLst>
          </p:nvPr>
        </p:nvGraphicFramePr>
        <p:xfrm>
          <a:off x="6540592" y="226144"/>
          <a:ext cx="3866431" cy="21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0B7597E-A3F2-4325-96A5-C7CD7A3D68A0}"/>
              </a:ext>
            </a:extLst>
          </p:cNvPr>
          <p:cNvGraphicFramePr/>
          <p:nvPr/>
        </p:nvGraphicFramePr>
        <p:xfrm>
          <a:off x="2179666" y="167780"/>
          <a:ext cx="4214215" cy="31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AE4EB71-A17A-4FD4-9AB1-502EBBBE59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2" y="601642"/>
            <a:ext cx="4297619" cy="429761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1420C70-17BB-494B-B744-6CC86A446BD6}"/>
              </a:ext>
            </a:extLst>
          </p:cNvPr>
          <p:cNvGrpSpPr/>
          <p:nvPr/>
        </p:nvGrpSpPr>
        <p:grpSpPr>
          <a:xfrm>
            <a:off x="6899745" y="854216"/>
            <a:ext cx="2115310" cy="3698838"/>
            <a:chOff x="6433726" y="1100924"/>
            <a:chExt cx="1903651" cy="33287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7C0178-9C07-4802-9002-7A931EA1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30" y="1100924"/>
              <a:ext cx="1903647" cy="71386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A6BBCB-6CAC-4CBB-A721-2107AF50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28" y="1745733"/>
              <a:ext cx="1903648" cy="7138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2A10CA-8121-4CB0-9315-29CD5C007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26" y="2395417"/>
              <a:ext cx="1903648" cy="7138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3252BA-7188-4E60-9CD1-8A2C040C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26" y="3051102"/>
              <a:ext cx="1903648" cy="7138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6FC798-16C2-4C10-BE9C-D0CEEB7D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726" y="3715786"/>
              <a:ext cx="1903648" cy="713868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135315-4208-4E59-B235-03E301BC16C1}"/>
              </a:ext>
            </a:extLst>
          </p:cNvPr>
          <p:cNvGrpSpPr/>
          <p:nvPr/>
        </p:nvGrpSpPr>
        <p:grpSpPr>
          <a:xfrm>
            <a:off x="4818595" y="854216"/>
            <a:ext cx="2115310" cy="3725525"/>
            <a:chOff x="4675157" y="1076907"/>
            <a:chExt cx="1903651" cy="335274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4FBD57-9FCE-48DB-A2CA-7307266C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60" y="1076907"/>
              <a:ext cx="1903648" cy="71386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624B1DC-3F4A-4651-A79A-06094BDCC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60" y="1730105"/>
              <a:ext cx="1903648" cy="71386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15A8C0F-09D3-4C53-8897-3AB64C03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57" y="2388178"/>
              <a:ext cx="1903648" cy="71386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938F2A6-75A3-4D28-A447-E2C0F387A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57" y="3055679"/>
              <a:ext cx="1903648" cy="7138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72C02E3-0164-4909-8A77-3222A4BB9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157" y="3715786"/>
              <a:ext cx="1903648" cy="71386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6A96987-1997-4D58-B258-053664675148}"/>
              </a:ext>
            </a:extLst>
          </p:cNvPr>
          <p:cNvGrpSpPr/>
          <p:nvPr/>
        </p:nvGrpSpPr>
        <p:grpSpPr>
          <a:xfrm>
            <a:off x="8981493" y="832758"/>
            <a:ext cx="2115316" cy="3713000"/>
            <a:chOff x="8337367" y="1075048"/>
            <a:chExt cx="1903656" cy="334147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A322BEE-55CC-43B2-8E83-FCF04B85E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74" y="1075048"/>
              <a:ext cx="1903649" cy="71386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D8DD3B-0832-42E2-B6D4-A7519DB6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71" y="1719857"/>
              <a:ext cx="1903649" cy="71386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A32463B-820B-4452-BA8A-4AA99B50F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68" y="2384034"/>
              <a:ext cx="1903649" cy="71386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2351A74-FA4D-4692-B4BD-0173873D0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67" y="3038478"/>
              <a:ext cx="1903649" cy="71386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64E639-396E-457E-9280-FCB24724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367" y="3702655"/>
              <a:ext cx="1903649" cy="71386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EDED90B-14D4-40AD-B9F0-C99396031199}"/>
              </a:ext>
            </a:extLst>
          </p:cNvPr>
          <p:cNvSpPr txBox="1"/>
          <p:nvPr/>
        </p:nvSpPr>
        <p:spPr>
          <a:xfrm>
            <a:off x="5452514" y="54454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0.05 s bin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D5889-D547-4A19-9D5A-46943265CDAE}"/>
              </a:ext>
            </a:extLst>
          </p:cNvPr>
          <p:cNvSpPr txBox="1"/>
          <p:nvPr/>
        </p:nvSpPr>
        <p:spPr>
          <a:xfrm>
            <a:off x="7532441" y="54454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0.15 s bin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707999-E9EA-4794-BC48-FF3AF846DC3A}"/>
              </a:ext>
            </a:extLst>
          </p:cNvPr>
          <p:cNvSpPr txBox="1"/>
          <p:nvPr/>
        </p:nvSpPr>
        <p:spPr>
          <a:xfrm>
            <a:off x="9678302" y="544548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0.4 s bin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5C849AA3-EB88-4A25-B86B-0373D5462E8F}"/>
              </a:ext>
            </a:extLst>
          </p:cNvPr>
          <p:cNvSpPr/>
          <p:nvPr/>
        </p:nvSpPr>
        <p:spPr>
          <a:xfrm>
            <a:off x="1326285" y="2638185"/>
            <a:ext cx="91440" cy="91440"/>
          </a:xfrm>
          <a:prstGeom prst="flowChartConnector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5ED9E5B2-6EE3-4090-A7ED-7744B530FFC9}"/>
              </a:ext>
            </a:extLst>
          </p:cNvPr>
          <p:cNvSpPr/>
          <p:nvPr/>
        </p:nvSpPr>
        <p:spPr>
          <a:xfrm>
            <a:off x="1864579" y="1305734"/>
            <a:ext cx="91440" cy="91440"/>
          </a:xfrm>
          <a:prstGeom prst="flowChartConnector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E7D332F2-0629-4330-ABEF-EBAE4EFAA2BB}"/>
              </a:ext>
            </a:extLst>
          </p:cNvPr>
          <p:cNvSpPr/>
          <p:nvPr/>
        </p:nvSpPr>
        <p:spPr>
          <a:xfrm>
            <a:off x="1478685" y="2128733"/>
            <a:ext cx="91440" cy="91440"/>
          </a:xfrm>
          <a:prstGeom prst="flowChartConnector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A4DF7D-0D00-409D-AAA2-21B83D6F0C7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/>
          <a:stretch/>
        </p:blipFill>
        <p:spPr>
          <a:xfrm>
            <a:off x="-1155" y="5054922"/>
            <a:ext cx="2964760" cy="118123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93E7D0C-6329-4EDD-8D11-D724A419E70C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/>
          <a:stretch/>
        </p:blipFill>
        <p:spPr>
          <a:xfrm>
            <a:off x="2688589" y="5088905"/>
            <a:ext cx="2802101" cy="11812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6D63497-E486-4804-85D6-915B4949AA12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 r="-320"/>
          <a:stretch/>
        </p:blipFill>
        <p:spPr>
          <a:xfrm>
            <a:off x="5140534" y="5088904"/>
            <a:ext cx="2818261" cy="118123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5D0ED6-B47D-44CB-B6C4-CDA566EB13D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/>
          <a:stretch/>
        </p:blipFill>
        <p:spPr>
          <a:xfrm>
            <a:off x="7593937" y="5054922"/>
            <a:ext cx="2802101" cy="118123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291BF41-9E79-4B3F-BE85-4C409DFDDE59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/>
          <a:stretch/>
        </p:blipFill>
        <p:spPr>
          <a:xfrm>
            <a:off x="10113975" y="5071913"/>
            <a:ext cx="2802101" cy="11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6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68AF0-3950-4003-A79E-07BF6F17C091}"/>
              </a:ext>
            </a:extLst>
          </p:cNvPr>
          <p:cNvGrpSpPr/>
          <p:nvPr/>
        </p:nvGrpSpPr>
        <p:grpSpPr>
          <a:xfrm>
            <a:off x="0" y="763398"/>
            <a:ext cx="5503516" cy="4577442"/>
            <a:chOff x="-1" y="-1"/>
            <a:chExt cx="7852098" cy="653083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FEA754-2650-4324-8424-7532DE68E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2" t="7198" r="33876" b="48991"/>
            <a:stretch/>
          </p:blipFill>
          <p:spPr>
            <a:xfrm>
              <a:off x="-1" y="4527795"/>
              <a:ext cx="3926049" cy="2003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95780F-A15C-4BB8-BCB2-5BBEE495F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" r="66835" b="48991"/>
            <a:stretch/>
          </p:blipFill>
          <p:spPr>
            <a:xfrm>
              <a:off x="0" y="2080472"/>
              <a:ext cx="3926048" cy="233213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848855-60C8-40AB-AEE6-C3DFB136A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" t="7199" r="34924" b="48991"/>
            <a:stretch/>
          </p:blipFill>
          <p:spPr>
            <a:xfrm>
              <a:off x="3926048" y="2857510"/>
              <a:ext cx="3926049" cy="99197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F360EE4-602D-4E32-9B05-FA27BC69F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6" t="7199" r="34702" b="48991"/>
            <a:stretch/>
          </p:blipFill>
          <p:spPr>
            <a:xfrm>
              <a:off x="3758268" y="4527794"/>
              <a:ext cx="3926048" cy="20030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27D715-A858-41E4-9C7A-4D516787D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18" b="48991"/>
            <a:stretch/>
          </p:blipFill>
          <p:spPr>
            <a:xfrm>
              <a:off x="0" y="0"/>
              <a:ext cx="4021123" cy="2332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21E4CB-7E92-4DE0-B2D8-6B08036B8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98" b="48991"/>
            <a:stretch/>
          </p:blipFill>
          <p:spPr>
            <a:xfrm>
              <a:off x="3758268" y="0"/>
              <a:ext cx="3926048" cy="233213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360EA3-7BE8-4F37-B922-9A8E9F511179}"/>
                </a:ext>
              </a:extLst>
            </p:cNvPr>
            <p:cNvSpPr txBox="1"/>
            <p:nvPr/>
          </p:nvSpPr>
          <p:spPr>
            <a:xfrm>
              <a:off x="3281471" y="-1"/>
              <a:ext cx="953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5338AA-B21F-4939-958C-EC430A64145D}"/>
              </a:ext>
            </a:extLst>
          </p:cNvPr>
          <p:cNvGrpSpPr/>
          <p:nvPr/>
        </p:nvGrpSpPr>
        <p:grpSpPr>
          <a:xfrm>
            <a:off x="5992536" y="763398"/>
            <a:ext cx="5693556" cy="4613946"/>
            <a:chOff x="0" y="-1"/>
            <a:chExt cx="8162488" cy="66147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B58F4C-8DF1-4FF4-B937-849AED757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4" r="34839" b="48486"/>
            <a:stretch/>
          </p:blipFill>
          <p:spPr>
            <a:xfrm>
              <a:off x="3808602" y="4259510"/>
              <a:ext cx="3892492" cy="235520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695E7BD-F0D6-44B5-AA95-0B132F40B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" r="68073" b="48486"/>
            <a:stretch/>
          </p:blipFill>
          <p:spPr>
            <a:xfrm>
              <a:off x="0" y="2008114"/>
              <a:ext cx="3749880" cy="23552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CBDA480-F2DC-472B-AA91-6E62CED82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" r="34152" b="48486"/>
            <a:stretch/>
          </p:blipFill>
          <p:spPr>
            <a:xfrm>
              <a:off x="4181156" y="2793928"/>
              <a:ext cx="3981332" cy="102757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6AD870-BCD4-4C14-87B4-19928487D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29" r="34633" b="48486"/>
            <a:stretch/>
          </p:blipFill>
          <p:spPr>
            <a:xfrm>
              <a:off x="0" y="4259510"/>
              <a:ext cx="3808602" cy="235520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4FF06B7-5B92-4249-AE68-4A684E137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18" r="2225" b="48486"/>
            <a:stretch/>
          </p:blipFill>
          <p:spPr>
            <a:xfrm>
              <a:off x="0" y="0"/>
              <a:ext cx="3749880" cy="235520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06B9B2C-3C98-4407-84F1-9A9C394CD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73" b="48486"/>
            <a:stretch/>
          </p:blipFill>
          <p:spPr>
            <a:xfrm>
              <a:off x="3749880" y="0"/>
              <a:ext cx="3892492" cy="235520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7AE0F3-9C43-495F-8DF4-E4F79A1602AF}"/>
                </a:ext>
              </a:extLst>
            </p:cNvPr>
            <p:cNvSpPr txBox="1"/>
            <p:nvPr/>
          </p:nvSpPr>
          <p:spPr>
            <a:xfrm>
              <a:off x="3281471" y="-1"/>
              <a:ext cx="916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Tapping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200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AE24C-7DA0-4F13-B62B-F874275D5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3" y="1017563"/>
            <a:ext cx="5084074" cy="500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D722C-7EDF-4A3B-AA43-DBA02D0B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76" y="928111"/>
            <a:ext cx="5084074" cy="5001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E67F1-DB7D-4EF9-802B-3D34814FEB4A}"/>
              </a:ext>
            </a:extLst>
          </p:cNvPr>
          <p:cNvSpPr txBox="1"/>
          <p:nvPr/>
        </p:nvSpPr>
        <p:spPr>
          <a:xfrm>
            <a:off x="5739877" y="242222"/>
            <a:ext cx="712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SAI</a:t>
            </a:r>
          </a:p>
        </p:txBody>
      </p:sp>
    </p:spTree>
    <p:extLst>
      <p:ext uri="{BB962C8B-B14F-4D97-AF65-F5344CB8AC3E}">
        <p14:creationId xmlns:p14="http://schemas.microsoft.com/office/powerpoint/2010/main" val="3317296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AE24C-7DA0-4F13-B62B-F874275D5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13" y="1017563"/>
            <a:ext cx="5084074" cy="500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D722C-7EDF-4A3B-AA43-DBA02D0B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476" y="928111"/>
            <a:ext cx="5084074" cy="5001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46D8C6-59CD-4812-A1B2-DFF6B2D2B12E}"/>
              </a:ext>
            </a:extLst>
          </p:cNvPr>
          <p:cNvSpPr txBox="1"/>
          <p:nvPr/>
        </p:nvSpPr>
        <p:spPr>
          <a:xfrm>
            <a:off x="5739877" y="242222"/>
            <a:ext cx="844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HFA</a:t>
            </a:r>
          </a:p>
        </p:txBody>
      </p:sp>
    </p:spTree>
    <p:extLst>
      <p:ext uri="{BB962C8B-B14F-4D97-AF65-F5344CB8AC3E}">
        <p14:creationId xmlns:p14="http://schemas.microsoft.com/office/powerpoint/2010/main" val="428915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1C22A-25C9-4BC5-AA1A-2F8986A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3" y="4487260"/>
            <a:ext cx="8529437" cy="2370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19C146-168F-4690-A906-2B4BE34E4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00"/>
          <a:stretch/>
        </p:blipFill>
        <p:spPr>
          <a:xfrm>
            <a:off x="0" y="895740"/>
            <a:ext cx="6096000" cy="330394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9D369B5-E432-4BB5-8AA4-8191868A11F2}"/>
              </a:ext>
            </a:extLst>
          </p:cNvPr>
          <p:cNvGrpSpPr/>
          <p:nvPr/>
        </p:nvGrpSpPr>
        <p:grpSpPr>
          <a:xfrm>
            <a:off x="7133897" y="952767"/>
            <a:ext cx="4687052" cy="2643808"/>
            <a:chOff x="648977" y="486847"/>
            <a:chExt cx="5920790" cy="33397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DE08B72-FA9C-4ADC-81B7-3332153C4D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1" r="1725"/>
            <a:stretch/>
          </p:blipFill>
          <p:spPr>
            <a:xfrm>
              <a:off x="648977" y="486847"/>
              <a:ext cx="2751337" cy="3339718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9936EE-F37C-44C1-BE34-749149AD681A}"/>
                </a:ext>
              </a:extLst>
            </p:cNvPr>
            <p:cNvCxnSpPr>
              <a:cxnSpLocks/>
            </p:cNvCxnSpPr>
            <p:nvPr/>
          </p:nvCxnSpPr>
          <p:spPr>
            <a:xfrm>
              <a:off x="4122649" y="3338713"/>
              <a:ext cx="2447118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673992A-BC1C-4FE5-A86E-D3221B1966B8}"/>
                </a:ext>
              </a:extLst>
            </p:cNvPr>
            <p:cNvCxnSpPr>
              <a:cxnSpLocks/>
            </p:cNvCxnSpPr>
            <p:nvPr/>
          </p:nvCxnSpPr>
          <p:spPr>
            <a:xfrm>
              <a:off x="4122649" y="2801620"/>
              <a:ext cx="82248" cy="0"/>
            </a:xfrm>
            <a:prstGeom prst="line">
              <a:avLst/>
            </a:prstGeom>
            <a:ln w="28575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F36EEC2-2003-4F01-AD0F-91D76164D229}"/>
                </a:ext>
              </a:extLst>
            </p:cNvPr>
            <p:cNvCxnSpPr>
              <a:cxnSpLocks/>
            </p:cNvCxnSpPr>
            <p:nvPr/>
          </p:nvCxnSpPr>
          <p:spPr>
            <a:xfrm>
              <a:off x="4122649" y="3127553"/>
              <a:ext cx="25307" cy="0"/>
            </a:xfrm>
            <a:prstGeom prst="line">
              <a:avLst/>
            </a:prstGeom>
            <a:ln w="28575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65BE22C-CB2D-44C3-8F06-8FC9DE584A6A}"/>
                </a:ext>
              </a:extLst>
            </p:cNvPr>
            <p:cNvCxnSpPr>
              <a:cxnSpLocks/>
            </p:cNvCxnSpPr>
            <p:nvPr/>
          </p:nvCxnSpPr>
          <p:spPr>
            <a:xfrm>
              <a:off x="4122649" y="2501395"/>
              <a:ext cx="246745" cy="0"/>
            </a:xfrm>
            <a:prstGeom prst="line">
              <a:avLst/>
            </a:prstGeom>
            <a:ln w="28575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6ADE89-478F-49A5-BD02-C85BC803CB77}"/>
                </a:ext>
              </a:extLst>
            </p:cNvPr>
            <p:cNvCxnSpPr>
              <a:cxnSpLocks/>
            </p:cNvCxnSpPr>
            <p:nvPr/>
          </p:nvCxnSpPr>
          <p:spPr>
            <a:xfrm>
              <a:off x="4122649" y="1911632"/>
              <a:ext cx="816155" cy="0"/>
            </a:xfrm>
            <a:prstGeom prst="line">
              <a:avLst/>
            </a:prstGeom>
            <a:ln w="28575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585333-5831-41E4-B03D-6E0C54437A55}"/>
                </a:ext>
              </a:extLst>
            </p:cNvPr>
            <p:cNvCxnSpPr>
              <a:cxnSpLocks/>
            </p:cNvCxnSpPr>
            <p:nvPr/>
          </p:nvCxnSpPr>
          <p:spPr>
            <a:xfrm>
              <a:off x="4122649" y="3016185"/>
              <a:ext cx="25307" cy="0"/>
            </a:xfrm>
            <a:prstGeom prst="line">
              <a:avLst/>
            </a:prstGeom>
            <a:ln w="28575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3FE0F1-3E9A-484B-9577-2ED95A960B4F}"/>
                </a:ext>
              </a:extLst>
            </p:cNvPr>
            <p:cNvCxnSpPr>
              <a:cxnSpLocks/>
            </p:cNvCxnSpPr>
            <p:nvPr/>
          </p:nvCxnSpPr>
          <p:spPr>
            <a:xfrm>
              <a:off x="4122649" y="1248528"/>
              <a:ext cx="2447118" cy="0"/>
            </a:xfrm>
            <a:prstGeom prst="line">
              <a:avLst/>
            </a:prstGeom>
            <a:ln w="28575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515208A-3477-48CF-9C7C-2A1D218ED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649" y="838383"/>
              <a:ext cx="0" cy="249931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96C9D1B-EF64-4002-A0E3-BD029214C5AC}"/>
              </a:ext>
            </a:extLst>
          </p:cNvPr>
          <p:cNvSpPr txBox="1"/>
          <p:nvPr/>
        </p:nvSpPr>
        <p:spPr>
          <a:xfrm>
            <a:off x="0" y="19563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Coding of pleasant touch by unmyelinated afferents in humans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53C9D8-8ECC-4497-936F-466F67426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0" y="757112"/>
            <a:ext cx="5971307" cy="37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61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E20A5FA-3F8A-4BD3-A2B6-F10A7B7F5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936" y="0"/>
            <a:ext cx="4391411" cy="27446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BC1578-C3E1-44CA-B508-9FCF4BF3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5293"/>
            <a:ext cx="6096000" cy="4064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24DF7A-F4FD-4912-AF04-4D00DCBBF29D}"/>
              </a:ext>
            </a:extLst>
          </p:cNvPr>
          <p:cNvSpPr txBox="1"/>
          <p:nvPr/>
        </p:nvSpPr>
        <p:spPr>
          <a:xfrm>
            <a:off x="0" y="0"/>
            <a:ext cx="1444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D8DC5EA-8A45-4D01-B6C1-33C4219DA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55293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20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CEAD16C-61AC-466D-A377-0551B0D0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789" y="0"/>
            <a:ext cx="4110674" cy="25691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A27469-8283-4F74-8154-754F6CA16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22884"/>
            <a:ext cx="6129766" cy="40865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1BF7ED-4D37-4010-AB6D-48B31D892010}"/>
              </a:ext>
            </a:extLst>
          </p:cNvPr>
          <p:cNvSpPr txBox="1"/>
          <p:nvPr/>
        </p:nvSpPr>
        <p:spPr>
          <a:xfrm>
            <a:off x="0" y="0"/>
            <a:ext cx="141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KMeans</a:t>
            </a:r>
            <a:endParaRPr lang="en-US" sz="1600" dirty="0"/>
          </a:p>
          <a:p>
            <a:r>
              <a:rPr lang="en-US" sz="1600" dirty="0" err="1"/>
              <a:t>Combiend_ges</a:t>
            </a:r>
            <a:endParaRPr lang="en-US" sz="16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413524-9375-4B74-AFE3-4EEA3533B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2231" y="2622884"/>
            <a:ext cx="6129769" cy="40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1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9D09EC3-87D5-48A8-953F-B6B9A1FB0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273" y="0"/>
            <a:ext cx="4214947" cy="26343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9A575-00FC-4068-A7C8-62CA8129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" b="2341"/>
          <a:stretch/>
        </p:blipFill>
        <p:spPr>
          <a:xfrm>
            <a:off x="0" y="2823938"/>
            <a:ext cx="6147570" cy="390646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58EBA9-5C3A-44FB-8DA7-A5D212DDEE9B}"/>
              </a:ext>
            </a:extLst>
          </p:cNvPr>
          <p:cNvSpPr txBox="1"/>
          <p:nvPr/>
        </p:nvSpPr>
        <p:spPr>
          <a:xfrm>
            <a:off x="0" y="0"/>
            <a:ext cx="1574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VarGaussianMix</a:t>
            </a:r>
            <a:endParaRPr lang="en-US" sz="1600" dirty="0"/>
          </a:p>
          <a:p>
            <a:r>
              <a:rPr lang="en-US" sz="1600" dirty="0" err="1"/>
              <a:t>Combined_ges</a:t>
            </a:r>
            <a:endParaRPr lang="en-US" sz="16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1DB671C-365C-4BCA-9EC9-7E3E4073D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4430" y="2711493"/>
            <a:ext cx="6147570" cy="40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04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E20A5FA-3F8A-4BD3-A2B6-F10A7B7F5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989" y="0"/>
            <a:ext cx="3463262" cy="21645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BC1578-C3E1-44CA-B508-9FCF4BF3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8576"/>
            <a:ext cx="5104971" cy="34033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24DF7A-F4FD-4912-AF04-4D00DCBBF29D}"/>
              </a:ext>
            </a:extLst>
          </p:cNvPr>
          <p:cNvSpPr txBox="1"/>
          <p:nvPr/>
        </p:nvSpPr>
        <p:spPr>
          <a:xfrm>
            <a:off x="0" y="0"/>
            <a:ext cx="1444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 vel label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52F3D-470E-4A2E-8664-F2D9FBBD0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73" y="1465038"/>
            <a:ext cx="2242663" cy="2242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56353-85A8-4B63-845D-BAA536DC6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73" y="3629576"/>
            <a:ext cx="2242663" cy="224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F7C73A-B9B2-4CDC-AC65-4E409AC98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337" y="1465037"/>
            <a:ext cx="2242663" cy="224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D101E0-094B-4646-9DBF-EAF6485B26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02" y="1465038"/>
            <a:ext cx="2242663" cy="2242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A1506-D96E-4D02-8A39-31FA8D823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02" y="3629576"/>
            <a:ext cx="2242663" cy="2242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406FD6-B40D-43D3-A27B-B435E4A6174B}"/>
              </a:ext>
            </a:extLst>
          </p:cNvPr>
          <p:cNvSpPr txBox="1"/>
          <p:nvPr/>
        </p:nvSpPr>
        <p:spPr>
          <a:xfrm>
            <a:off x="6873535" y="957206"/>
            <a:ext cx="406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CNN with 7000 </a:t>
            </a:r>
            <a:r>
              <a:rPr lang="en-US" sz="1600" dirty="0" err="1"/>
              <a:t>ms</a:t>
            </a:r>
            <a:r>
              <a:rPr lang="en-US" sz="1600" dirty="0"/>
              <a:t> spike train (Actual vel label)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02A04-367C-4C0B-97E0-6A3827F6FF9F}"/>
              </a:ext>
            </a:extLst>
          </p:cNvPr>
          <p:cNvSpPr txBox="1"/>
          <p:nvPr/>
        </p:nvSpPr>
        <p:spPr>
          <a:xfrm>
            <a:off x="1563175" y="2417091"/>
            <a:ext cx="1978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RF with IFF 6 features</a:t>
            </a:r>
          </a:p>
        </p:txBody>
      </p:sp>
    </p:spTree>
    <p:extLst>
      <p:ext uri="{BB962C8B-B14F-4D97-AF65-F5344CB8AC3E}">
        <p14:creationId xmlns:p14="http://schemas.microsoft.com/office/powerpoint/2010/main" val="4074070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1F9F2B-30DF-42DA-BC74-8D414A129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989" y="0"/>
            <a:ext cx="3463259" cy="2164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83A77D-B1EE-4C56-A63B-DCAC2D103284}"/>
              </a:ext>
            </a:extLst>
          </p:cNvPr>
          <p:cNvSpPr txBox="1"/>
          <p:nvPr/>
        </p:nvSpPr>
        <p:spPr>
          <a:xfrm>
            <a:off x="-72328" y="-1542"/>
            <a:ext cx="151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VarGaussianMix</a:t>
            </a:r>
            <a:endParaRPr lang="en-US" sz="16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1BC1578-C3E1-44CA-B508-9FCF4BF3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38576"/>
            <a:ext cx="5104970" cy="3403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52F3D-470E-4A2E-8664-F2D9FBBD0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4973" y="1465038"/>
            <a:ext cx="2242663" cy="224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F7C73A-B9B2-4CDC-AC65-4E409AC9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9337" y="1465037"/>
            <a:ext cx="2242663" cy="224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D101E0-094B-4646-9DBF-EAF6485B2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0702" y="1465038"/>
            <a:ext cx="2242663" cy="2242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A1506-D96E-4D02-8A39-31FA8D8235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0702" y="3629576"/>
            <a:ext cx="2242663" cy="2242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406FD6-B40D-43D3-A27B-B435E4A6174B}"/>
              </a:ext>
            </a:extLst>
          </p:cNvPr>
          <p:cNvSpPr txBox="1"/>
          <p:nvPr/>
        </p:nvSpPr>
        <p:spPr>
          <a:xfrm>
            <a:off x="6873535" y="957206"/>
            <a:ext cx="406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CNN with 7000 </a:t>
            </a:r>
            <a:r>
              <a:rPr lang="en-US" sz="1600" dirty="0" err="1"/>
              <a:t>ms</a:t>
            </a:r>
            <a:r>
              <a:rPr lang="en-US" sz="1600" dirty="0"/>
              <a:t> spike train (Actual vel label)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02A04-367C-4C0B-97E0-6A3827F6FF9F}"/>
              </a:ext>
            </a:extLst>
          </p:cNvPr>
          <p:cNvSpPr txBox="1"/>
          <p:nvPr/>
        </p:nvSpPr>
        <p:spPr>
          <a:xfrm>
            <a:off x="1563175" y="2417091"/>
            <a:ext cx="1978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RF with IFF 6 features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1CFCD0-2784-4201-8FB1-E3619E93C6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3365" y="3629575"/>
            <a:ext cx="2242663" cy="22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3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5CEA99-D2D1-41C0-98E7-9F8D2481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20" y="880458"/>
            <a:ext cx="3806348" cy="2535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29AA1-B2C1-4D43-920C-D5E26A57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90" y="912124"/>
            <a:ext cx="3782124" cy="2535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92EBD-C3C4-42BC-9DD2-1A7DDD2C9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814" y="931934"/>
            <a:ext cx="3782126" cy="2515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499096-96C7-46D1-BCCD-24470B629520}"/>
              </a:ext>
            </a:extLst>
          </p:cNvPr>
          <p:cNvSpPr txBox="1"/>
          <p:nvPr/>
        </p:nvSpPr>
        <p:spPr>
          <a:xfrm>
            <a:off x="2275507" y="361491"/>
            <a:ext cx="42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1E6A4-96A0-43FC-A00A-D6A9BF7D3CC2}"/>
              </a:ext>
            </a:extLst>
          </p:cNvPr>
          <p:cNvSpPr txBox="1"/>
          <p:nvPr/>
        </p:nvSpPr>
        <p:spPr>
          <a:xfrm>
            <a:off x="6185752" y="36149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0C3366-F50C-4121-B252-E59585C4D33B}"/>
              </a:ext>
            </a:extLst>
          </p:cNvPr>
          <p:cNvSpPr txBox="1"/>
          <p:nvPr/>
        </p:nvSpPr>
        <p:spPr>
          <a:xfrm>
            <a:off x="9967877" y="361491"/>
            <a:ext cx="55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HFA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D0075F-CAB4-428F-A366-CA00BD52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20" y="4148181"/>
            <a:ext cx="3708175" cy="2526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536950-4C41-4B8B-87A0-CB7360501A87}"/>
              </a:ext>
            </a:extLst>
          </p:cNvPr>
          <p:cNvSpPr txBox="1"/>
          <p:nvPr/>
        </p:nvSpPr>
        <p:spPr>
          <a:xfrm>
            <a:off x="2246460" y="3778849"/>
            <a:ext cx="47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340E17-4BEF-468C-9C67-1EA2F0F7D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768" y="4185061"/>
            <a:ext cx="3708175" cy="24523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C44505-D612-4463-9291-23EEDC4C29AB}"/>
              </a:ext>
            </a:extLst>
          </p:cNvPr>
          <p:cNvSpPr txBox="1"/>
          <p:nvPr/>
        </p:nvSpPr>
        <p:spPr>
          <a:xfrm>
            <a:off x="6096000" y="3778849"/>
            <a:ext cx="53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SAII</a:t>
            </a:r>
          </a:p>
        </p:txBody>
      </p:sp>
    </p:spTree>
    <p:extLst>
      <p:ext uri="{BB962C8B-B14F-4D97-AF65-F5344CB8AC3E}">
        <p14:creationId xmlns:p14="http://schemas.microsoft.com/office/powerpoint/2010/main" val="1368986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499096-96C7-46D1-BCCD-24470B629520}"/>
              </a:ext>
            </a:extLst>
          </p:cNvPr>
          <p:cNvSpPr txBox="1"/>
          <p:nvPr/>
        </p:nvSpPr>
        <p:spPr>
          <a:xfrm>
            <a:off x="2275507" y="361491"/>
            <a:ext cx="42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1E6A4-96A0-43FC-A00A-D6A9BF7D3CC2}"/>
              </a:ext>
            </a:extLst>
          </p:cNvPr>
          <p:cNvSpPr txBox="1"/>
          <p:nvPr/>
        </p:nvSpPr>
        <p:spPr>
          <a:xfrm>
            <a:off x="6185752" y="36149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0C3366-F50C-4121-B252-E59585C4D33B}"/>
              </a:ext>
            </a:extLst>
          </p:cNvPr>
          <p:cNvSpPr txBox="1"/>
          <p:nvPr/>
        </p:nvSpPr>
        <p:spPr>
          <a:xfrm>
            <a:off x="9967877" y="361491"/>
            <a:ext cx="55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HFA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36950-4C41-4B8B-87A0-CB7360501A87}"/>
              </a:ext>
            </a:extLst>
          </p:cNvPr>
          <p:cNvSpPr txBox="1"/>
          <p:nvPr/>
        </p:nvSpPr>
        <p:spPr>
          <a:xfrm>
            <a:off x="2246460" y="3730209"/>
            <a:ext cx="47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44505-D612-4463-9291-23EEDC4C29AB}"/>
              </a:ext>
            </a:extLst>
          </p:cNvPr>
          <p:cNvSpPr txBox="1"/>
          <p:nvPr/>
        </p:nvSpPr>
        <p:spPr>
          <a:xfrm>
            <a:off x="6096000" y="3730209"/>
            <a:ext cx="53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5F74C1-3299-44BC-AE19-15D80DB0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20" y="931934"/>
            <a:ext cx="3883619" cy="2515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D90340-EABA-420C-9FCE-124F99E9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618" y="831515"/>
            <a:ext cx="3883619" cy="2578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CBEA6-40F4-4C5C-86E1-F7EF77F5E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237" y="878620"/>
            <a:ext cx="3883619" cy="2531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A432B-760B-447D-8F9C-19C83D4AF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20" y="4121927"/>
            <a:ext cx="3665918" cy="251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F40304-BCDB-4197-BB76-76051BD64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793" y="4087557"/>
            <a:ext cx="3665918" cy="25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10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EDDAC-A155-4F29-AA7C-4D37293D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64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EDDAC-A155-4F29-AA7C-4D37293D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428" y="0"/>
            <a:ext cx="979714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93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EDDAC-A155-4F29-AA7C-4D37293D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429" y="0"/>
            <a:ext cx="97971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5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42CA8B-F4A2-4023-ABC3-A43FEC21B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2" r="8303"/>
          <a:stretch/>
        </p:blipFill>
        <p:spPr>
          <a:xfrm>
            <a:off x="5363535" y="422918"/>
            <a:ext cx="6828465" cy="3055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A1734-9D0F-4B98-8B1C-EB9694A821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2" r="8303"/>
          <a:stretch/>
        </p:blipFill>
        <p:spPr>
          <a:xfrm>
            <a:off x="5363535" y="3623318"/>
            <a:ext cx="6828465" cy="3055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9AE24C-7DA0-4F13-B62B-F874275D5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2763"/>
            <a:ext cx="2623463" cy="2580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D722C-7EDF-4A3B-AA43-DBA02D0B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3463" y="712763"/>
            <a:ext cx="2623463" cy="2580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E67F1-DB7D-4EF9-802B-3D34814FEB4A}"/>
              </a:ext>
            </a:extLst>
          </p:cNvPr>
          <p:cNvSpPr txBox="1"/>
          <p:nvPr/>
        </p:nvSpPr>
        <p:spPr>
          <a:xfrm>
            <a:off x="2260517" y="343431"/>
            <a:ext cx="47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495A3-10A0-40E0-AC53-45D38425E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92024"/>
            <a:ext cx="2623463" cy="2580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5B2EB-ACD1-4661-B92A-1D9539A05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3463" y="3792024"/>
            <a:ext cx="2623463" cy="2580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C6F519-AF9F-4FC3-87A9-C34F16C7D84C}"/>
              </a:ext>
            </a:extLst>
          </p:cNvPr>
          <p:cNvSpPr txBox="1"/>
          <p:nvPr/>
        </p:nvSpPr>
        <p:spPr>
          <a:xfrm>
            <a:off x="2260516" y="3478426"/>
            <a:ext cx="55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HFA</a:t>
            </a:r>
          </a:p>
        </p:txBody>
      </p:sp>
    </p:spTree>
    <p:extLst>
      <p:ext uri="{BB962C8B-B14F-4D97-AF65-F5344CB8AC3E}">
        <p14:creationId xmlns:p14="http://schemas.microsoft.com/office/powerpoint/2010/main" val="1548626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EDDAC-A155-4F29-AA7C-4D37293D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429" y="0"/>
            <a:ext cx="979714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6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EDDAC-A155-4F29-AA7C-4D37293D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429" y="0"/>
            <a:ext cx="979714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22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454CF-675F-47CA-AD66-B61006F2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52" y="0"/>
            <a:ext cx="3810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DDB24-4EA2-4003-80D0-5EB0BC927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52" y="1633756"/>
            <a:ext cx="6748944" cy="3374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4DEF8-B46B-4ACF-BD09-ED2E887C6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87" y="160571"/>
            <a:ext cx="3500307" cy="13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7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06D9C-8074-4C21-B507-FA8B026D7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2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1FB9A-AEBB-4442-A72D-797314D96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5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43E47-E1DE-45D6-93FC-87BD9E2BE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75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43E47-E1DE-45D6-93FC-87BD9E2BE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3375"/>
            <a:ext cx="12191999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05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32542</TotalTime>
  <Words>796</Words>
  <Application>Microsoft Office PowerPoint</Application>
  <PresentationFormat>Widescreen</PresentationFormat>
  <Paragraphs>171</Paragraphs>
  <Slides>52</Slides>
  <Notes>0</Notes>
  <HiddenSlides>39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Shan (sx3ky)</dc:creator>
  <cp:lastModifiedBy>Xu, Shan (sx3ky)</cp:lastModifiedBy>
  <cp:revision>45</cp:revision>
  <dcterms:created xsi:type="dcterms:W3CDTF">2024-03-11T03:21:53Z</dcterms:created>
  <dcterms:modified xsi:type="dcterms:W3CDTF">2024-05-06T19:01:59Z</dcterms:modified>
</cp:coreProperties>
</file>